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embeddedFontLst>
    <p:embeddedFont>
      <p:font typeface="PT Sans Narrow"/>
      <p:regular r:id="rId42"/>
      <p:bold r:id="rId43"/>
    </p:embeddedFont>
    <p:embeddedFont>
      <p:font typeface="Lora"/>
      <p:regular r:id="rId44"/>
      <p:bold r:id="rId45"/>
      <p:italic r:id="rId46"/>
      <p:boldItalic r:id="rId47"/>
    </p:embeddedFont>
    <p:embeddedFont>
      <p:font typeface="Open Sans"/>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5E906C0-08B6-4E04-92F4-BBE1CBF5359C}">
  <a:tblStyle styleId="{05E906C0-08B6-4E04-92F4-BBE1CBF5359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PTSansNarrow-regular.fntdata"/><Relationship Id="rId41" Type="http://schemas.openxmlformats.org/officeDocument/2006/relationships/slide" Target="slides/slide35.xml"/><Relationship Id="rId44" Type="http://schemas.openxmlformats.org/officeDocument/2006/relationships/font" Target="fonts/Lora-regular.fntdata"/><Relationship Id="rId43" Type="http://schemas.openxmlformats.org/officeDocument/2006/relationships/font" Target="fonts/PTSansNarrow-bold.fntdata"/><Relationship Id="rId46" Type="http://schemas.openxmlformats.org/officeDocument/2006/relationships/font" Target="fonts/Lora-italic.fntdata"/><Relationship Id="rId45" Type="http://schemas.openxmlformats.org/officeDocument/2006/relationships/font" Target="fonts/Lora-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OpenSans-regular.fntdata"/><Relationship Id="rId47" Type="http://schemas.openxmlformats.org/officeDocument/2006/relationships/font" Target="fonts/Lora-boldItalic.fntdata"/><Relationship Id="rId49" Type="http://schemas.openxmlformats.org/officeDocument/2006/relationships/font" Target="fonts/OpenSans-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OpenSans-boldItalic.fntdata"/><Relationship Id="rId50" Type="http://schemas.openxmlformats.org/officeDocument/2006/relationships/font" Target="fonts/OpenSans-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861953d5b8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861953d5b8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47a3dd2bb3_0_7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47a3dd2bb3_0_7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861953d5b8_1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861953d5b8_1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47a3dd2bb3_0_1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47a3dd2bb3_0_1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861da4f006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861da4f006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861da4f006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861da4f006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861da4f006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861da4f006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47a3dd2bb3_0_7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47a3dd2bb3_0_7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6fdf356da2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6fdf356da2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895ea478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895ea478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47a3dd2bb3_0_3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47a3dd2bb3_0_3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47a3dd2bb3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47a3dd2bb3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47a3dd2bb3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47a3dd2bb3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6fdf356da2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6fdf356da2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895ea4784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895ea4784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76cafa0b1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76cafa0b1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7de90b6b0f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7de90b6b0f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7de90b6b0f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7de90b6b0f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7de90b6b0f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7de90b6b0f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861953d5b8_1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861953d5b8_1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7de90b6b0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7de90b6b0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88013272c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88013272c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6fdf356da2_1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6fdf356da2_1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6fdf356da2_1_10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6fdf356da2_1_1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861953d5b8_1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861953d5b8_1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47a3dd2bb3_0_7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47a3dd2bb3_0_7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88013272ca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88013272ca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47a3dd2bb3_0_7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47a3dd2bb3_0_7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88013272ca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88013272ca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88013272ca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88013272ca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8845fcafb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8845fcafb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88013272ca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88013272ca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861953d5b8_1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861953d5b8_1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76122b642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76122b642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5">
  <p:cSld name="AUTOLAYOUT_7">
    <p:spTree>
      <p:nvGrpSpPr>
        <p:cNvPr id="62" name="Shape 62"/>
        <p:cNvGrpSpPr/>
        <p:nvPr/>
      </p:nvGrpSpPr>
      <p:grpSpPr>
        <a:xfrm>
          <a:off x="0" y="0"/>
          <a:ext cx="0" cy="0"/>
          <a:chOff x="0" y="0"/>
          <a:chExt cx="0" cy="0"/>
        </a:xfrm>
      </p:grpSpPr>
      <p:sp>
        <p:nvSpPr>
          <p:cNvPr id="63" name="Google Shape;63;p13"/>
          <p:cNvSpPr/>
          <p:nvPr/>
        </p:nvSpPr>
        <p:spPr>
          <a:xfrm>
            <a:off x="0" y="0"/>
            <a:ext cx="9144000" cy="5143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a:off x="3341300" y="314875"/>
            <a:ext cx="5486400" cy="451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a:off x="0" y="0"/>
            <a:ext cx="3048000" cy="5143500"/>
          </a:xfrm>
          <a:prstGeom prst="rect">
            <a:avLst/>
          </a:prstGeom>
          <a:solidFill>
            <a:srgbClr val="FFB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a:off x="3341300" y="314875"/>
            <a:ext cx="5486400" cy="113400"/>
          </a:xfrm>
          <a:prstGeom prst="rect">
            <a:avLst/>
          </a:prstGeom>
          <a:solidFill>
            <a:srgbClr val="FFB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txBox="1"/>
          <p:nvPr>
            <p:ph type="title"/>
          </p:nvPr>
        </p:nvSpPr>
        <p:spPr>
          <a:xfrm>
            <a:off x="348300" y="428200"/>
            <a:ext cx="2351400" cy="4399800"/>
          </a:xfrm>
          <a:prstGeom prst="rect">
            <a:avLst/>
          </a:prstGeom>
          <a:noFill/>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2800"/>
              <a:buNone/>
              <a:defRPr b="1" sz="2800">
                <a:solidFill>
                  <a:srgbClr val="FFFFFF"/>
                </a:solidFill>
              </a:defRPr>
            </a:lvl1pPr>
            <a:lvl2pPr lvl="1" algn="l">
              <a:lnSpc>
                <a:spcPct val="100000"/>
              </a:lnSpc>
              <a:spcBef>
                <a:spcPts val="0"/>
              </a:spcBef>
              <a:spcAft>
                <a:spcPts val="0"/>
              </a:spcAft>
              <a:buClr>
                <a:srgbClr val="FFFFFF"/>
              </a:buClr>
              <a:buSzPts val="2800"/>
              <a:buNone/>
              <a:defRPr b="1" sz="2800">
                <a:solidFill>
                  <a:srgbClr val="FFFFFF"/>
                </a:solidFill>
              </a:defRPr>
            </a:lvl2pPr>
            <a:lvl3pPr lvl="2" algn="l">
              <a:lnSpc>
                <a:spcPct val="100000"/>
              </a:lnSpc>
              <a:spcBef>
                <a:spcPts val="0"/>
              </a:spcBef>
              <a:spcAft>
                <a:spcPts val="0"/>
              </a:spcAft>
              <a:buClr>
                <a:srgbClr val="FFFFFF"/>
              </a:buClr>
              <a:buSzPts val="2800"/>
              <a:buNone/>
              <a:defRPr b="1" sz="2800">
                <a:solidFill>
                  <a:srgbClr val="FFFFFF"/>
                </a:solidFill>
              </a:defRPr>
            </a:lvl3pPr>
            <a:lvl4pPr lvl="3" algn="l">
              <a:lnSpc>
                <a:spcPct val="100000"/>
              </a:lnSpc>
              <a:spcBef>
                <a:spcPts val="0"/>
              </a:spcBef>
              <a:spcAft>
                <a:spcPts val="0"/>
              </a:spcAft>
              <a:buClr>
                <a:srgbClr val="FFFFFF"/>
              </a:buClr>
              <a:buSzPts val="2800"/>
              <a:buNone/>
              <a:defRPr b="1" sz="2800">
                <a:solidFill>
                  <a:srgbClr val="FFFFFF"/>
                </a:solidFill>
              </a:defRPr>
            </a:lvl4pPr>
            <a:lvl5pPr lvl="4" algn="l">
              <a:lnSpc>
                <a:spcPct val="100000"/>
              </a:lnSpc>
              <a:spcBef>
                <a:spcPts val="0"/>
              </a:spcBef>
              <a:spcAft>
                <a:spcPts val="0"/>
              </a:spcAft>
              <a:buClr>
                <a:srgbClr val="FFFFFF"/>
              </a:buClr>
              <a:buSzPts val="2800"/>
              <a:buNone/>
              <a:defRPr b="1" sz="2800">
                <a:solidFill>
                  <a:srgbClr val="FFFFFF"/>
                </a:solidFill>
              </a:defRPr>
            </a:lvl5pPr>
            <a:lvl6pPr lvl="5" algn="l">
              <a:lnSpc>
                <a:spcPct val="100000"/>
              </a:lnSpc>
              <a:spcBef>
                <a:spcPts val="0"/>
              </a:spcBef>
              <a:spcAft>
                <a:spcPts val="0"/>
              </a:spcAft>
              <a:buClr>
                <a:srgbClr val="FFFFFF"/>
              </a:buClr>
              <a:buSzPts val="2800"/>
              <a:buNone/>
              <a:defRPr b="1" sz="2800">
                <a:solidFill>
                  <a:srgbClr val="FFFFFF"/>
                </a:solidFill>
              </a:defRPr>
            </a:lvl6pPr>
            <a:lvl7pPr lvl="6" algn="l">
              <a:lnSpc>
                <a:spcPct val="100000"/>
              </a:lnSpc>
              <a:spcBef>
                <a:spcPts val="0"/>
              </a:spcBef>
              <a:spcAft>
                <a:spcPts val="0"/>
              </a:spcAft>
              <a:buClr>
                <a:srgbClr val="FFFFFF"/>
              </a:buClr>
              <a:buSzPts val="2800"/>
              <a:buNone/>
              <a:defRPr b="1" sz="2800">
                <a:solidFill>
                  <a:srgbClr val="FFFFFF"/>
                </a:solidFill>
              </a:defRPr>
            </a:lvl7pPr>
            <a:lvl8pPr lvl="7" algn="l">
              <a:lnSpc>
                <a:spcPct val="100000"/>
              </a:lnSpc>
              <a:spcBef>
                <a:spcPts val="0"/>
              </a:spcBef>
              <a:spcAft>
                <a:spcPts val="0"/>
              </a:spcAft>
              <a:buClr>
                <a:srgbClr val="FFFFFF"/>
              </a:buClr>
              <a:buSzPts val="2800"/>
              <a:buNone/>
              <a:defRPr b="1" sz="2800">
                <a:solidFill>
                  <a:srgbClr val="FFFFFF"/>
                </a:solidFill>
              </a:defRPr>
            </a:lvl8pPr>
            <a:lvl9pPr lvl="8" algn="l">
              <a:lnSpc>
                <a:spcPct val="100000"/>
              </a:lnSpc>
              <a:spcBef>
                <a:spcPts val="0"/>
              </a:spcBef>
              <a:spcAft>
                <a:spcPts val="0"/>
              </a:spcAft>
              <a:buClr>
                <a:srgbClr val="FFFFFF"/>
              </a:buClr>
              <a:buSzPts val="2800"/>
              <a:buNone/>
              <a:defRPr b="1" sz="2800">
                <a:solidFill>
                  <a:srgbClr val="FFFFFF"/>
                </a:solidFill>
              </a:defRPr>
            </a:lvl9pPr>
          </a:lstStyle>
          <a:p/>
        </p:txBody>
      </p:sp>
      <p:sp>
        <p:nvSpPr>
          <p:cNvPr id="68" name="Google Shape;68;p13"/>
          <p:cNvSpPr txBox="1"/>
          <p:nvPr>
            <p:ph idx="1" type="body"/>
          </p:nvPr>
        </p:nvSpPr>
        <p:spPr>
          <a:xfrm>
            <a:off x="3539325" y="593900"/>
            <a:ext cx="5090400" cy="4011600"/>
          </a:xfrm>
          <a:prstGeom prst="rect">
            <a:avLst/>
          </a:prstGeom>
          <a:noFill/>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666666"/>
              </a:buClr>
              <a:buSzPts val="1400"/>
              <a:buChar char="●"/>
              <a:defRPr sz="1400">
                <a:solidFill>
                  <a:srgbClr val="666666"/>
                </a:solidFill>
              </a:defRPr>
            </a:lvl1pPr>
            <a:lvl2pPr indent="-304800" lvl="1" marL="914400" algn="l">
              <a:lnSpc>
                <a:spcPct val="115000"/>
              </a:lnSpc>
              <a:spcBef>
                <a:spcPts val="1600"/>
              </a:spcBef>
              <a:spcAft>
                <a:spcPts val="0"/>
              </a:spcAft>
              <a:buClr>
                <a:srgbClr val="666666"/>
              </a:buClr>
              <a:buSzPts val="1200"/>
              <a:buChar char="○"/>
              <a:defRPr sz="1200">
                <a:solidFill>
                  <a:srgbClr val="666666"/>
                </a:solidFill>
              </a:defRPr>
            </a:lvl2pPr>
            <a:lvl3pPr indent="-304800" lvl="2" marL="1371600" algn="l">
              <a:lnSpc>
                <a:spcPct val="115000"/>
              </a:lnSpc>
              <a:spcBef>
                <a:spcPts val="1600"/>
              </a:spcBef>
              <a:spcAft>
                <a:spcPts val="0"/>
              </a:spcAft>
              <a:buClr>
                <a:srgbClr val="666666"/>
              </a:buClr>
              <a:buSzPts val="1200"/>
              <a:buChar char="■"/>
              <a:defRPr sz="1200">
                <a:solidFill>
                  <a:srgbClr val="666666"/>
                </a:solidFill>
              </a:defRPr>
            </a:lvl3pPr>
            <a:lvl4pPr indent="-304800" lvl="3" marL="1828800" algn="l">
              <a:lnSpc>
                <a:spcPct val="115000"/>
              </a:lnSpc>
              <a:spcBef>
                <a:spcPts val="1600"/>
              </a:spcBef>
              <a:spcAft>
                <a:spcPts val="0"/>
              </a:spcAft>
              <a:buClr>
                <a:srgbClr val="666666"/>
              </a:buClr>
              <a:buSzPts val="1200"/>
              <a:buChar char="●"/>
              <a:defRPr sz="1200">
                <a:solidFill>
                  <a:srgbClr val="666666"/>
                </a:solidFill>
              </a:defRPr>
            </a:lvl4pPr>
            <a:lvl5pPr indent="-304800" lvl="4" marL="2286000" algn="l">
              <a:lnSpc>
                <a:spcPct val="115000"/>
              </a:lnSpc>
              <a:spcBef>
                <a:spcPts val="1600"/>
              </a:spcBef>
              <a:spcAft>
                <a:spcPts val="0"/>
              </a:spcAft>
              <a:buClr>
                <a:srgbClr val="666666"/>
              </a:buClr>
              <a:buSzPts val="1200"/>
              <a:buChar char="○"/>
              <a:defRPr sz="1200">
                <a:solidFill>
                  <a:srgbClr val="666666"/>
                </a:solidFill>
              </a:defRPr>
            </a:lvl5pPr>
            <a:lvl6pPr indent="-304800" lvl="5" marL="2743200" algn="l">
              <a:lnSpc>
                <a:spcPct val="115000"/>
              </a:lnSpc>
              <a:spcBef>
                <a:spcPts val="1600"/>
              </a:spcBef>
              <a:spcAft>
                <a:spcPts val="0"/>
              </a:spcAft>
              <a:buClr>
                <a:srgbClr val="666666"/>
              </a:buClr>
              <a:buSzPts val="1200"/>
              <a:buChar char="■"/>
              <a:defRPr sz="1200">
                <a:solidFill>
                  <a:srgbClr val="666666"/>
                </a:solidFill>
              </a:defRPr>
            </a:lvl6pPr>
            <a:lvl7pPr indent="-304800" lvl="6" marL="3200400" algn="l">
              <a:lnSpc>
                <a:spcPct val="115000"/>
              </a:lnSpc>
              <a:spcBef>
                <a:spcPts val="1600"/>
              </a:spcBef>
              <a:spcAft>
                <a:spcPts val="0"/>
              </a:spcAft>
              <a:buClr>
                <a:srgbClr val="666666"/>
              </a:buClr>
              <a:buSzPts val="1200"/>
              <a:buChar char="●"/>
              <a:defRPr sz="1200">
                <a:solidFill>
                  <a:srgbClr val="666666"/>
                </a:solidFill>
              </a:defRPr>
            </a:lvl7pPr>
            <a:lvl8pPr indent="-304800" lvl="7" marL="3657600" algn="l">
              <a:lnSpc>
                <a:spcPct val="115000"/>
              </a:lnSpc>
              <a:spcBef>
                <a:spcPts val="1600"/>
              </a:spcBef>
              <a:spcAft>
                <a:spcPts val="0"/>
              </a:spcAft>
              <a:buClr>
                <a:srgbClr val="666666"/>
              </a:buClr>
              <a:buSzPts val="1200"/>
              <a:buChar char="○"/>
              <a:defRPr sz="1200">
                <a:solidFill>
                  <a:srgbClr val="666666"/>
                </a:solidFill>
              </a:defRPr>
            </a:lvl8pPr>
            <a:lvl9pPr indent="-304800" lvl="8" marL="4114800" algn="l">
              <a:lnSpc>
                <a:spcPct val="115000"/>
              </a:lnSpc>
              <a:spcBef>
                <a:spcPts val="1600"/>
              </a:spcBef>
              <a:spcAft>
                <a:spcPts val="1600"/>
              </a:spcAft>
              <a:buClr>
                <a:srgbClr val="666666"/>
              </a:buClr>
              <a:buSzPts val="1200"/>
              <a:buChar char="■"/>
              <a:defRPr sz="1200">
                <a:solidFill>
                  <a:srgbClr val="666666"/>
                </a:solidFill>
              </a:defRPr>
            </a:lvl9pPr>
          </a:lstStyle>
          <a:p/>
        </p:txBody>
      </p:sp>
      <p:sp>
        <p:nvSpPr>
          <p:cNvPr id="69" name="Google Shape;69;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666666"/>
                </a:solidFill>
              </a:defRPr>
            </a:lvl1pPr>
            <a:lvl2pPr lvl="1" algn="r">
              <a:lnSpc>
                <a:spcPct val="100000"/>
              </a:lnSpc>
              <a:spcAft>
                <a:spcPts val="0"/>
              </a:spcAft>
              <a:buNone/>
              <a:defRPr sz="1000">
                <a:solidFill>
                  <a:srgbClr val="666666"/>
                </a:solidFill>
              </a:defRPr>
            </a:lvl2pPr>
            <a:lvl3pPr lvl="2" algn="r">
              <a:lnSpc>
                <a:spcPct val="100000"/>
              </a:lnSpc>
              <a:spcAft>
                <a:spcPts val="0"/>
              </a:spcAft>
              <a:buNone/>
              <a:defRPr sz="1000">
                <a:solidFill>
                  <a:srgbClr val="666666"/>
                </a:solidFill>
              </a:defRPr>
            </a:lvl3pPr>
            <a:lvl4pPr lvl="3" algn="r">
              <a:lnSpc>
                <a:spcPct val="100000"/>
              </a:lnSpc>
              <a:spcAft>
                <a:spcPts val="0"/>
              </a:spcAft>
              <a:buNone/>
              <a:defRPr sz="1000">
                <a:solidFill>
                  <a:srgbClr val="666666"/>
                </a:solidFill>
              </a:defRPr>
            </a:lvl4pPr>
            <a:lvl5pPr lvl="4" algn="r">
              <a:lnSpc>
                <a:spcPct val="100000"/>
              </a:lnSpc>
              <a:spcAft>
                <a:spcPts val="0"/>
              </a:spcAft>
              <a:buNone/>
              <a:defRPr sz="1000">
                <a:solidFill>
                  <a:srgbClr val="666666"/>
                </a:solidFill>
              </a:defRPr>
            </a:lvl5pPr>
            <a:lvl6pPr lvl="5" algn="r">
              <a:lnSpc>
                <a:spcPct val="100000"/>
              </a:lnSpc>
              <a:spcAft>
                <a:spcPts val="0"/>
              </a:spcAft>
              <a:buNone/>
              <a:defRPr sz="1000">
                <a:solidFill>
                  <a:srgbClr val="666666"/>
                </a:solidFill>
              </a:defRPr>
            </a:lvl6pPr>
            <a:lvl7pPr lvl="6" algn="r">
              <a:lnSpc>
                <a:spcPct val="100000"/>
              </a:lnSpc>
              <a:spcAft>
                <a:spcPts val="0"/>
              </a:spcAft>
              <a:buNone/>
              <a:defRPr sz="1000">
                <a:solidFill>
                  <a:srgbClr val="666666"/>
                </a:solidFill>
              </a:defRPr>
            </a:lvl7pPr>
            <a:lvl8pPr lvl="7" algn="r">
              <a:lnSpc>
                <a:spcPct val="100000"/>
              </a:lnSpc>
              <a:spcAft>
                <a:spcPts val="0"/>
              </a:spcAft>
              <a:buNone/>
              <a:defRPr sz="1000">
                <a:solidFill>
                  <a:srgbClr val="666666"/>
                </a:solidFill>
              </a:defRPr>
            </a:lvl8pPr>
            <a:lvl9pPr lvl="8" algn="r">
              <a:lnSpc>
                <a:spcPct val="100000"/>
              </a:lnSpc>
              <a:spcAft>
                <a:spcPts val="0"/>
              </a:spcAft>
              <a:buNone/>
              <a:defRPr sz="1000">
                <a:solidFill>
                  <a:srgbClr val="666666"/>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AUTOLAYOUT_16">
    <p:bg>
      <p:bgPr>
        <a:solidFill>
          <a:srgbClr val="FFFFFF"/>
        </a:solidFill>
      </p:bgPr>
    </p:bg>
    <p:spTree>
      <p:nvGrpSpPr>
        <p:cNvPr id="70" name="Shape 70"/>
        <p:cNvGrpSpPr/>
        <p:nvPr/>
      </p:nvGrpSpPr>
      <p:grpSpPr>
        <a:xfrm>
          <a:off x="0" y="0"/>
          <a:ext cx="0" cy="0"/>
          <a:chOff x="0" y="0"/>
          <a:chExt cx="0" cy="0"/>
        </a:xfrm>
      </p:grpSpPr>
      <p:sp>
        <p:nvSpPr>
          <p:cNvPr id="71" name="Google Shape;71;p14"/>
          <p:cNvSpPr/>
          <p:nvPr/>
        </p:nvSpPr>
        <p:spPr>
          <a:xfrm>
            <a:off x="0" y="0"/>
            <a:ext cx="9144000" cy="5143500"/>
          </a:xfrm>
          <a:prstGeom prst="rect">
            <a:avLst/>
          </a:prstGeom>
          <a:solidFill>
            <a:srgbClr val="FFF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a:off x="4825" y="3164150"/>
            <a:ext cx="9135000" cy="656700"/>
          </a:xfrm>
          <a:prstGeom prst="rect">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4500" y="3820856"/>
            <a:ext cx="9135000" cy="656700"/>
          </a:xfrm>
          <a:prstGeom prst="rect">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4825" y="4477513"/>
            <a:ext cx="9135000" cy="656700"/>
          </a:xfrm>
          <a:prstGeom prst="rect">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rot="-5400000">
            <a:off x="7890072" y="3884990"/>
            <a:ext cx="656700" cy="1841700"/>
          </a:xfrm>
          <a:prstGeom prst="rtTriangle">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rot="-5400000">
            <a:off x="6048416" y="3884990"/>
            <a:ext cx="656700" cy="1841700"/>
          </a:xfrm>
          <a:prstGeom prst="rtTriangle">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rot="-5400000">
            <a:off x="4243722" y="3884990"/>
            <a:ext cx="656700" cy="1841700"/>
          </a:xfrm>
          <a:prstGeom prst="rtTriangle">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p:nvPr/>
        </p:nvSpPr>
        <p:spPr>
          <a:xfrm rot="-5400000">
            <a:off x="2402066" y="3884990"/>
            <a:ext cx="656700" cy="1841700"/>
          </a:xfrm>
          <a:prstGeom prst="rtTriangle">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p:nvPr/>
        </p:nvSpPr>
        <p:spPr>
          <a:xfrm rot="-5400000">
            <a:off x="597372" y="3884990"/>
            <a:ext cx="656700" cy="1841700"/>
          </a:xfrm>
          <a:prstGeom prst="rtTriangle">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p:nvPr/>
        </p:nvSpPr>
        <p:spPr>
          <a:xfrm rot="-5400000">
            <a:off x="7890647" y="2571659"/>
            <a:ext cx="656700" cy="1841700"/>
          </a:xfrm>
          <a:prstGeom prst="rtTriangle">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
          <p:cNvSpPr/>
          <p:nvPr/>
        </p:nvSpPr>
        <p:spPr>
          <a:xfrm rot="-5400000">
            <a:off x="6048990" y="2571659"/>
            <a:ext cx="656700" cy="1841700"/>
          </a:xfrm>
          <a:prstGeom prst="rtTriangle">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4"/>
          <p:cNvSpPr/>
          <p:nvPr/>
        </p:nvSpPr>
        <p:spPr>
          <a:xfrm rot="-5400000">
            <a:off x="2402640" y="2571659"/>
            <a:ext cx="656700" cy="1841700"/>
          </a:xfrm>
          <a:prstGeom prst="rtTriangle">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4"/>
          <p:cNvSpPr/>
          <p:nvPr/>
        </p:nvSpPr>
        <p:spPr>
          <a:xfrm rot="-5400000">
            <a:off x="597947" y="2571659"/>
            <a:ext cx="656700" cy="1841700"/>
          </a:xfrm>
          <a:prstGeom prst="rtTriangle">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4"/>
          <p:cNvSpPr/>
          <p:nvPr/>
        </p:nvSpPr>
        <p:spPr>
          <a:xfrm rot="-5400000">
            <a:off x="4244297" y="2571659"/>
            <a:ext cx="656700" cy="1841700"/>
          </a:xfrm>
          <a:prstGeom prst="rtTriangle">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4"/>
          <p:cNvSpPr/>
          <p:nvPr/>
        </p:nvSpPr>
        <p:spPr>
          <a:xfrm rot="-5400000">
            <a:off x="7890072" y="3228329"/>
            <a:ext cx="656700" cy="1841700"/>
          </a:xfrm>
          <a:prstGeom prst="rtTriangle">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4"/>
          <p:cNvSpPr/>
          <p:nvPr/>
        </p:nvSpPr>
        <p:spPr>
          <a:xfrm rot="-5400000">
            <a:off x="6048416" y="3228329"/>
            <a:ext cx="656700" cy="1841700"/>
          </a:xfrm>
          <a:prstGeom prst="rtTriangle">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4"/>
          <p:cNvSpPr/>
          <p:nvPr/>
        </p:nvSpPr>
        <p:spPr>
          <a:xfrm rot="-5400000">
            <a:off x="4243722" y="3228329"/>
            <a:ext cx="656700" cy="1841700"/>
          </a:xfrm>
          <a:prstGeom prst="rtTriangle">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rot="-5400000">
            <a:off x="2402066" y="3228329"/>
            <a:ext cx="656700" cy="1841700"/>
          </a:xfrm>
          <a:prstGeom prst="rtTriangle">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4"/>
          <p:cNvSpPr/>
          <p:nvPr/>
        </p:nvSpPr>
        <p:spPr>
          <a:xfrm rot="-5400000">
            <a:off x="597372" y="3228329"/>
            <a:ext cx="656700" cy="1841700"/>
          </a:xfrm>
          <a:prstGeom prst="rtTriangle">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txBox="1"/>
          <p:nvPr>
            <p:ph type="ctrTitle"/>
          </p:nvPr>
        </p:nvSpPr>
        <p:spPr>
          <a:xfrm>
            <a:off x="1844325" y="747900"/>
            <a:ext cx="5456100" cy="1704600"/>
          </a:xfrm>
          <a:prstGeom prst="rect">
            <a:avLst/>
          </a:prstGeom>
          <a:noFill/>
        </p:spPr>
        <p:txBody>
          <a:bodyPr anchorCtr="0" anchor="b" bIns="91425" lIns="91425" spcFirstLastPara="1" rIns="91425" wrap="square" tIns="91425">
            <a:noAutofit/>
          </a:bodyPr>
          <a:lstStyle>
            <a:lvl1pPr lvl="0" algn="ctr">
              <a:lnSpc>
                <a:spcPct val="100000"/>
              </a:lnSpc>
              <a:spcBef>
                <a:spcPts val="0"/>
              </a:spcBef>
              <a:spcAft>
                <a:spcPts val="0"/>
              </a:spcAft>
              <a:buClr>
                <a:srgbClr val="B45F06"/>
              </a:buClr>
              <a:buSzPts val="3600"/>
              <a:buNone/>
              <a:defRPr b="1" sz="3600">
                <a:solidFill>
                  <a:srgbClr val="B45F06"/>
                </a:solidFill>
              </a:defRPr>
            </a:lvl1pPr>
            <a:lvl2pPr lvl="1" algn="ctr">
              <a:lnSpc>
                <a:spcPct val="100000"/>
              </a:lnSpc>
              <a:spcBef>
                <a:spcPts val="0"/>
              </a:spcBef>
              <a:spcAft>
                <a:spcPts val="0"/>
              </a:spcAft>
              <a:buClr>
                <a:srgbClr val="B45F06"/>
              </a:buClr>
              <a:buSzPts val="6000"/>
              <a:buNone/>
              <a:defRPr b="1" sz="6000">
                <a:solidFill>
                  <a:srgbClr val="B45F06"/>
                </a:solidFill>
              </a:defRPr>
            </a:lvl2pPr>
            <a:lvl3pPr lvl="2" algn="ctr">
              <a:lnSpc>
                <a:spcPct val="100000"/>
              </a:lnSpc>
              <a:spcBef>
                <a:spcPts val="0"/>
              </a:spcBef>
              <a:spcAft>
                <a:spcPts val="0"/>
              </a:spcAft>
              <a:buClr>
                <a:srgbClr val="B45F06"/>
              </a:buClr>
              <a:buSzPts val="6000"/>
              <a:buNone/>
              <a:defRPr b="1" sz="6000">
                <a:solidFill>
                  <a:srgbClr val="B45F06"/>
                </a:solidFill>
              </a:defRPr>
            </a:lvl3pPr>
            <a:lvl4pPr lvl="3" algn="ctr">
              <a:lnSpc>
                <a:spcPct val="100000"/>
              </a:lnSpc>
              <a:spcBef>
                <a:spcPts val="0"/>
              </a:spcBef>
              <a:spcAft>
                <a:spcPts val="0"/>
              </a:spcAft>
              <a:buClr>
                <a:srgbClr val="B45F06"/>
              </a:buClr>
              <a:buSzPts val="6000"/>
              <a:buNone/>
              <a:defRPr b="1" sz="6000">
                <a:solidFill>
                  <a:srgbClr val="B45F06"/>
                </a:solidFill>
              </a:defRPr>
            </a:lvl4pPr>
            <a:lvl5pPr lvl="4" algn="ctr">
              <a:lnSpc>
                <a:spcPct val="100000"/>
              </a:lnSpc>
              <a:spcBef>
                <a:spcPts val="0"/>
              </a:spcBef>
              <a:spcAft>
                <a:spcPts val="0"/>
              </a:spcAft>
              <a:buClr>
                <a:srgbClr val="B45F06"/>
              </a:buClr>
              <a:buSzPts val="6000"/>
              <a:buNone/>
              <a:defRPr b="1" sz="6000">
                <a:solidFill>
                  <a:srgbClr val="B45F06"/>
                </a:solidFill>
              </a:defRPr>
            </a:lvl5pPr>
            <a:lvl6pPr lvl="5" algn="ctr">
              <a:lnSpc>
                <a:spcPct val="100000"/>
              </a:lnSpc>
              <a:spcBef>
                <a:spcPts val="0"/>
              </a:spcBef>
              <a:spcAft>
                <a:spcPts val="0"/>
              </a:spcAft>
              <a:buClr>
                <a:srgbClr val="B45F06"/>
              </a:buClr>
              <a:buSzPts val="6000"/>
              <a:buNone/>
              <a:defRPr b="1" sz="6000">
                <a:solidFill>
                  <a:srgbClr val="B45F06"/>
                </a:solidFill>
              </a:defRPr>
            </a:lvl6pPr>
            <a:lvl7pPr lvl="6" algn="ctr">
              <a:lnSpc>
                <a:spcPct val="100000"/>
              </a:lnSpc>
              <a:spcBef>
                <a:spcPts val="0"/>
              </a:spcBef>
              <a:spcAft>
                <a:spcPts val="0"/>
              </a:spcAft>
              <a:buClr>
                <a:srgbClr val="B45F06"/>
              </a:buClr>
              <a:buSzPts val="6000"/>
              <a:buNone/>
              <a:defRPr b="1" sz="6000">
                <a:solidFill>
                  <a:srgbClr val="B45F06"/>
                </a:solidFill>
              </a:defRPr>
            </a:lvl7pPr>
            <a:lvl8pPr lvl="7" algn="ctr">
              <a:lnSpc>
                <a:spcPct val="100000"/>
              </a:lnSpc>
              <a:spcBef>
                <a:spcPts val="0"/>
              </a:spcBef>
              <a:spcAft>
                <a:spcPts val="0"/>
              </a:spcAft>
              <a:buClr>
                <a:srgbClr val="B45F06"/>
              </a:buClr>
              <a:buSzPts val="6000"/>
              <a:buNone/>
              <a:defRPr b="1" sz="6000">
                <a:solidFill>
                  <a:srgbClr val="B45F06"/>
                </a:solidFill>
              </a:defRPr>
            </a:lvl8pPr>
            <a:lvl9pPr lvl="8" algn="ctr">
              <a:lnSpc>
                <a:spcPct val="100000"/>
              </a:lnSpc>
              <a:spcBef>
                <a:spcPts val="0"/>
              </a:spcBef>
              <a:spcAft>
                <a:spcPts val="0"/>
              </a:spcAft>
              <a:buClr>
                <a:srgbClr val="B45F06"/>
              </a:buClr>
              <a:buSzPts val="6000"/>
              <a:buNone/>
              <a:defRPr b="1" sz="6000">
                <a:solidFill>
                  <a:srgbClr val="B45F06"/>
                </a:solidFill>
              </a:defRPr>
            </a:lvl9pPr>
          </a:lstStyle>
          <a:p/>
        </p:txBody>
      </p:sp>
      <p:sp>
        <p:nvSpPr>
          <p:cNvPr id="91" name="Google Shape;91;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3">
  <p:cSld name="AUTOLAYOUT_17">
    <p:bg>
      <p:bgPr>
        <a:solidFill>
          <a:srgbClr val="FFFFFF"/>
        </a:solidFill>
      </p:bgPr>
    </p:bg>
    <p:spTree>
      <p:nvGrpSpPr>
        <p:cNvPr id="92" name="Shape 92"/>
        <p:cNvGrpSpPr/>
        <p:nvPr/>
      </p:nvGrpSpPr>
      <p:grpSpPr>
        <a:xfrm>
          <a:off x="0" y="0"/>
          <a:ext cx="0" cy="0"/>
          <a:chOff x="0" y="0"/>
          <a:chExt cx="0" cy="0"/>
        </a:xfrm>
      </p:grpSpPr>
      <p:sp>
        <p:nvSpPr>
          <p:cNvPr id="93" name="Google Shape;93;p15"/>
          <p:cNvSpPr/>
          <p:nvPr/>
        </p:nvSpPr>
        <p:spPr>
          <a:xfrm>
            <a:off x="0" y="0"/>
            <a:ext cx="9144000" cy="5143500"/>
          </a:xfrm>
          <a:prstGeom prst="rect">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5"/>
          <p:cNvSpPr/>
          <p:nvPr/>
        </p:nvSpPr>
        <p:spPr>
          <a:xfrm>
            <a:off x="5037500" y="751050"/>
            <a:ext cx="3641400" cy="3641400"/>
          </a:xfrm>
          <a:prstGeom prst="rect">
            <a:avLst/>
          </a:prstGeom>
          <a:noFill/>
          <a:ln cap="flat" cmpd="thinThick" w="7620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5"/>
          <p:cNvSpPr txBox="1"/>
          <p:nvPr>
            <p:ph type="title"/>
          </p:nvPr>
        </p:nvSpPr>
        <p:spPr>
          <a:xfrm>
            <a:off x="5172950" y="923700"/>
            <a:ext cx="3370500" cy="32961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000"/>
              <a:buNone/>
              <a:defRPr sz="3000">
                <a:solidFill>
                  <a:srgbClr val="FFFFFF"/>
                </a:solidFill>
              </a:defRPr>
            </a:lvl1pPr>
            <a:lvl2pPr lvl="1" algn="ctr">
              <a:lnSpc>
                <a:spcPct val="100000"/>
              </a:lnSpc>
              <a:spcBef>
                <a:spcPts val="0"/>
              </a:spcBef>
              <a:spcAft>
                <a:spcPts val="0"/>
              </a:spcAft>
              <a:buClr>
                <a:srgbClr val="FFFFFF"/>
              </a:buClr>
              <a:buSzPts val="3000"/>
              <a:buNone/>
              <a:defRPr sz="3000">
                <a:solidFill>
                  <a:srgbClr val="FFFFFF"/>
                </a:solidFill>
              </a:defRPr>
            </a:lvl2pPr>
            <a:lvl3pPr lvl="2" algn="ctr">
              <a:lnSpc>
                <a:spcPct val="100000"/>
              </a:lnSpc>
              <a:spcBef>
                <a:spcPts val="0"/>
              </a:spcBef>
              <a:spcAft>
                <a:spcPts val="0"/>
              </a:spcAft>
              <a:buClr>
                <a:srgbClr val="FFFFFF"/>
              </a:buClr>
              <a:buSzPts val="3000"/>
              <a:buNone/>
              <a:defRPr sz="3000">
                <a:solidFill>
                  <a:srgbClr val="FFFFFF"/>
                </a:solidFill>
              </a:defRPr>
            </a:lvl3pPr>
            <a:lvl4pPr lvl="3" algn="ctr">
              <a:lnSpc>
                <a:spcPct val="100000"/>
              </a:lnSpc>
              <a:spcBef>
                <a:spcPts val="0"/>
              </a:spcBef>
              <a:spcAft>
                <a:spcPts val="0"/>
              </a:spcAft>
              <a:buClr>
                <a:srgbClr val="FFFFFF"/>
              </a:buClr>
              <a:buSzPts val="3000"/>
              <a:buNone/>
              <a:defRPr sz="3000">
                <a:solidFill>
                  <a:srgbClr val="FFFFFF"/>
                </a:solidFill>
              </a:defRPr>
            </a:lvl4pPr>
            <a:lvl5pPr lvl="4" algn="ctr">
              <a:lnSpc>
                <a:spcPct val="100000"/>
              </a:lnSpc>
              <a:spcBef>
                <a:spcPts val="0"/>
              </a:spcBef>
              <a:spcAft>
                <a:spcPts val="0"/>
              </a:spcAft>
              <a:buClr>
                <a:srgbClr val="FFFFFF"/>
              </a:buClr>
              <a:buSzPts val="3000"/>
              <a:buNone/>
              <a:defRPr sz="3000">
                <a:solidFill>
                  <a:srgbClr val="FFFFFF"/>
                </a:solidFill>
              </a:defRPr>
            </a:lvl5pPr>
            <a:lvl6pPr lvl="5" algn="ctr">
              <a:lnSpc>
                <a:spcPct val="100000"/>
              </a:lnSpc>
              <a:spcBef>
                <a:spcPts val="0"/>
              </a:spcBef>
              <a:spcAft>
                <a:spcPts val="0"/>
              </a:spcAft>
              <a:buClr>
                <a:srgbClr val="FFFFFF"/>
              </a:buClr>
              <a:buSzPts val="3000"/>
              <a:buNone/>
              <a:defRPr sz="3000">
                <a:solidFill>
                  <a:srgbClr val="FFFFFF"/>
                </a:solidFill>
              </a:defRPr>
            </a:lvl6pPr>
            <a:lvl7pPr lvl="6" algn="ctr">
              <a:lnSpc>
                <a:spcPct val="100000"/>
              </a:lnSpc>
              <a:spcBef>
                <a:spcPts val="0"/>
              </a:spcBef>
              <a:spcAft>
                <a:spcPts val="0"/>
              </a:spcAft>
              <a:buClr>
                <a:srgbClr val="FFFFFF"/>
              </a:buClr>
              <a:buSzPts val="3000"/>
              <a:buNone/>
              <a:defRPr sz="3000">
                <a:solidFill>
                  <a:srgbClr val="FFFFFF"/>
                </a:solidFill>
              </a:defRPr>
            </a:lvl7pPr>
            <a:lvl8pPr lvl="7" algn="ctr">
              <a:lnSpc>
                <a:spcPct val="100000"/>
              </a:lnSpc>
              <a:spcBef>
                <a:spcPts val="0"/>
              </a:spcBef>
              <a:spcAft>
                <a:spcPts val="0"/>
              </a:spcAft>
              <a:buClr>
                <a:srgbClr val="FFFFFF"/>
              </a:buClr>
              <a:buSzPts val="3000"/>
              <a:buNone/>
              <a:defRPr sz="3000">
                <a:solidFill>
                  <a:srgbClr val="FFFFFF"/>
                </a:solidFill>
              </a:defRPr>
            </a:lvl8pPr>
            <a:lvl9pPr lvl="8" algn="ctr">
              <a:lnSpc>
                <a:spcPct val="100000"/>
              </a:lnSpc>
              <a:spcBef>
                <a:spcPts val="0"/>
              </a:spcBef>
              <a:spcAft>
                <a:spcPts val="0"/>
              </a:spcAft>
              <a:buClr>
                <a:srgbClr val="FFFFFF"/>
              </a:buClr>
              <a:buSzPts val="3000"/>
              <a:buNone/>
              <a:defRPr sz="3000">
                <a:solidFill>
                  <a:srgbClr val="FFFFFF"/>
                </a:solidFill>
              </a:defRPr>
            </a:lvl9pPr>
          </a:lstStyle>
          <a:p/>
        </p:txBody>
      </p:sp>
      <p:sp>
        <p:nvSpPr>
          <p:cNvPr id="96" name="Google Shape;96;p15"/>
          <p:cNvSpPr txBox="1"/>
          <p:nvPr>
            <p:ph idx="12" type="sldNum"/>
          </p:nvPr>
        </p:nvSpPr>
        <p:spPr>
          <a:xfrm>
            <a:off x="8497999" y="4688759"/>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8">
  <p:cSld name="AUTOLAYOUT_18">
    <p:bg>
      <p:bgPr>
        <a:solidFill>
          <a:srgbClr val="FFFFFF"/>
        </a:solidFill>
      </p:bgPr>
    </p:bg>
    <p:spTree>
      <p:nvGrpSpPr>
        <p:cNvPr id="97" name="Shape 97"/>
        <p:cNvGrpSpPr/>
        <p:nvPr/>
      </p:nvGrpSpPr>
      <p:grpSpPr>
        <a:xfrm>
          <a:off x="0" y="0"/>
          <a:ext cx="0" cy="0"/>
          <a:chOff x="0" y="0"/>
          <a:chExt cx="0" cy="0"/>
        </a:xfrm>
      </p:grpSpPr>
      <p:sp>
        <p:nvSpPr>
          <p:cNvPr id="98" name="Google Shape;98;p16"/>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6"/>
          <p:cNvSpPr/>
          <p:nvPr/>
        </p:nvSpPr>
        <p:spPr>
          <a:xfrm>
            <a:off x="447675" y="239425"/>
            <a:ext cx="381000" cy="32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6"/>
          <p:cNvSpPr/>
          <p:nvPr/>
        </p:nvSpPr>
        <p:spPr>
          <a:xfrm>
            <a:off x="496025" y="1752600"/>
            <a:ext cx="8282100" cy="29106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6"/>
          <p:cNvSpPr txBox="1"/>
          <p:nvPr>
            <p:ph type="title"/>
          </p:nvPr>
        </p:nvSpPr>
        <p:spPr>
          <a:xfrm>
            <a:off x="365813" y="319750"/>
            <a:ext cx="3124200" cy="1175700"/>
          </a:xfrm>
          <a:prstGeom prst="rect">
            <a:avLst/>
          </a:prstGeom>
          <a:noFill/>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000"/>
              <a:buNone/>
              <a:defRPr sz="2000">
                <a:solidFill>
                  <a:schemeClr val="dk1"/>
                </a:solidFill>
              </a:defRPr>
            </a:lvl1pPr>
            <a:lvl2pPr lvl="1" algn="r">
              <a:lnSpc>
                <a:spcPct val="100000"/>
              </a:lnSpc>
              <a:spcBef>
                <a:spcPts val="0"/>
              </a:spcBef>
              <a:spcAft>
                <a:spcPts val="0"/>
              </a:spcAft>
              <a:buClr>
                <a:schemeClr val="dk1"/>
              </a:buClr>
              <a:buSzPts val="2000"/>
              <a:buNone/>
              <a:defRPr sz="2000">
                <a:solidFill>
                  <a:schemeClr val="dk1"/>
                </a:solidFill>
              </a:defRPr>
            </a:lvl2pPr>
            <a:lvl3pPr lvl="2" algn="r">
              <a:lnSpc>
                <a:spcPct val="100000"/>
              </a:lnSpc>
              <a:spcBef>
                <a:spcPts val="0"/>
              </a:spcBef>
              <a:spcAft>
                <a:spcPts val="0"/>
              </a:spcAft>
              <a:buClr>
                <a:schemeClr val="dk1"/>
              </a:buClr>
              <a:buSzPts val="2000"/>
              <a:buNone/>
              <a:defRPr sz="2000">
                <a:solidFill>
                  <a:schemeClr val="dk1"/>
                </a:solidFill>
              </a:defRPr>
            </a:lvl3pPr>
            <a:lvl4pPr lvl="3" algn="r">
              <a:lnSpc>
                <a:spcPct val="100000"/>
              </a:lnSpc>
              <a:spcBef>
                <a:spcPts val="0"/>
              </a:spcBef>
              <a:spcAft>
                <a:spcPts val="0"/>
              </a:spcAft>
              <a:buClr>
                <a:schemeClr val="dk1"/>
              </a:buClr>
              <a:buSzPts val="2000"/>
              <a:buNone/>
              <a:defRPr sz="2000">
                <a:solidFill>
                  <a:schemeClr val="dk1"/>
                </a:solidFill>
              </a:defRPr>
            </a:lvl4pPr>
            <a:lvl5pPr lvl="4" algn="r">
              <a:lnSpc>
                <a:spcPct val="100000"/>
              </a:lnSpc>
              <a:spcBef>
                <a:spcPts val="0"/>
              </a:spcBef>
              <a:spcAft>
                <a:spcPts val="0"/>
              </a:spcAft>
              <a:buClr>
                <a:schemeClr val="dk1"/>
              </a:buClr>
              <a:buSzPts val="2000"/>
              <a:buNone/>
              <a:defRPr sz="2000">
                <a:solidFill>
                  <a:schemeClr val="dk1"/>
                </a:solidFill>
              </a:defRPr>
            </a:lvl5pPr>
            <a:lvl6pPr lvl="5" algn="r">
              <a:lnSpc>
                <a:spcPct val="100000"/>
              </a:lnSpc>
              <a:spcBef>
                <a:spcPts val="0"/>
              </a:spcBef>
              <a:spcAft>
                <a:spcPts val="0"/>
              </a:spcAft>
              <a:buClr>
                <a:schemeClr val="dk1"/>
              </a:buClr>
              <a:buSzPts val="2000"/>
              <a:buNone/>
              <a:defRPr sz="2000">
                <a:solidFill>
                  <a:schemeClr val="dk1"/>
                </a:solidFill>
              </a:defRPr>
            </a:lvl6pPr>
            <a:lvl7pPr lvl="6" algn="r">
              <a:lnSpc>
                <a:spcPct val="100000"/>
              </a:lnSpc>
              <a:spcBef>
                <a:spcPts val="0"/>
              </a:spcBef>
              <a:spcAft>
                <a:spcPts val="0"/>
              </a:spcAft>
              <a:buClr>
                <a:schemeClr val="dk1"/>
              </a:buClr>
              <a:buSzPts val="2000"/>
              <a:buNone/>
              <a:defRPr sz="2000">
                <a:solidFill>
                  <a:schemeClr val="dk1"/>
                </a:solidFill>
              </a:defRPr>
            </a:lvl7pPr>
            <a:lvl8pPr lvl="7" algn="r">
              <a:lnSpc>
                <a:spcPct val="100000"/>
              </a:lnSpc>
              <a:spcBef>
                <a:spcPts val="0"/>
              </a:spcBef>
              <a:spcAft>
                <a:spcPts val="0"/>
              </a:spcAft>
              <a:buClr>
                <a:schemeClr val="dk1"/>
              </a:buClr>
              <a:buSzPts val="2000"/>
              <a:buNone/>
              <a:defRPr sz="2000">
                <a:solidFill>
                  <a:schemeClr val="dk1"/>
                </a:solidFill>
              </a:defRPr>
            </a:lvl8pPr>
            <a:lvl9pPr lvl="8" algn="r">
              <a:lnSpc>
                <a:spcPct val="100000"/>
              </a:lnSpc>
              <a:spcBef>
                <a:spcPts val="0"/>
              </a:spcBef>
              <a:spcAft>
                <a:spcPts val="0"/>
              </a:spcAft>
              <a:buClr>
                <a:schemeClr val="dk1"/>
              </a:buClr>
              <a:buSzPts val="2000"/>
              <a:buNone/>
              <a:defRPr sz="2000">
                <a:solidFill>
                  <a:schemeClr val="dk1"/>
                </a:solidFill>
              </a:defRPr>
            </a:lvl9pPr>
          </a:lstStyle>
          <a:p/>
        </p:txBody>
      </p:sp>
      <p:sp>
        <p:nvSpPr>
          <p:cNvPr id="102" name="Google Shape;102;p16"/>
          <p:cNvSpPr txBox="1"/>
          <p:nvPr>
            <p:ph idx="1" type="body"/>
          </p:nvPr>
        </p:nvSpPr>
        <p:spPr>
          <a:xfrm>
            <a:off x="3617888" y="319750"/>
            <a:ext cx="5160300" cy="1175700"/>
          </a:xfrm>
          <a:prstGeom prst="rect">
            <a:avLst/>
          </a:prstGeom>
          <a:noFill/>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chemeClr val="dk2"/>
              </a:buClr>
              <a:buSzPts val="1400"/>
              <a:buChar char="●"/>
              <a:defRPr sz="1400">
                <a:solidFill>
                  <a:schemeClr val="dk2"/>
                </a:solidFill>
              </a:defRPr>
            </a:lvl1pPr>
            <a:lvl2pPr indent="-304800" lvl="1" marL="914400" algn="l">
              <a:lnSpc>
                <a:spcPct val="115000"/>
              </a:lnSpc>
              <a:spcBef>
                <a:spcPts val="1600"/>
              </a:spcBef>
              <a:spcAft>
                <a:spcPts val="0"/>
              </a:spcAft>
              <a:buClr>
                <a:schemeClr val="dk2"/>
              </a:buClr>
              <a:buSzPts val="1200"/>
              <a:buChar char="○"/>
              <a:defRPr sz="1200">
                <a:solidFill>
                  <a:schemeClr val="dk2"/>
                </a:solidFill>
              </a:defRPr>
            </a:lvl2pPr>
            <a:lvl3pPr indent="-304800" lvl="2" marL="1371600" algn="l">
              <a:lnSpc>
                <a:spcPct val="115000"/>
              </a:lnSpc>
              <a:spcBef>
                <a:spcPts val="1600"/>
              </a:spcBef>
              <a:spcAft>
                <a:spcPts val="0"/>
              </a:spcAft>
              <a:buClr>
                <a:schemeClr val="dk2"/>
              </a:buClr>
              <a:buSzPts val="1200"/>
              <a:buChar char="■"/>
              <a:defRPr sz="1200">
                <a:solidFill>
                  <a:schemeClr val="dk2"/>
                </a:solidFill>
              </a:defRPr>
            </a:lvl3pPr>
            <a:lvl4pPr indent="-304800" lvl="3" marL="1828800" algn="l">
              <a:lnSpc>
                <a:spcPct val="115000"/>
              </a:lnSpc>
              <a:spcBef>
                <a:spcPts val="1600"/>
              </a:spcBef>
              <a:spcAft>
                <a:spcPts val="0"/>
              </a:spcAft>
              <a:buClr>
                <a:schemeClr val="dk2"/>
              </a:buClr>
              <a:buSzPts val="1200"/>
              <a:buChar char="●"/>
              <a:defRPr sz="1200">
                <a:solidFill>
                  <a:schemeClr val="dk2"/>
                </a:solidFill>
              </a:defRPr>
            </a:lvl4pPr>
            <a:lvl5pPr indent="-304800" lvl="4" marL="2286000" algn="l">
              <a:lnSpc>
                <a:spcPct val="115000"/>
              </a:lnSpc>
              <a:spcBef>
                <a:spcPts val="1600"/>
              </a:spcBef>
              <a:spcAft>
                <a:spcPts val="0"/>
              </a:spcAft>
              <a:buClr>
                <a:schemeClr val="dk2"/>
              </a:buClr>
              <a:buSzPts val="1200"/>
              <a:buChar char="○"/>
              <a:defRPr sz="1200">
                <a:solidFill>
                  <a:schemeClr val="dk2"/>
                </a:solidFill>
              </a:defRPr>
            </a:lvl5pPr>
            <a:lvl6pPr indent="-304800" lvl="5" marL="2743200" algn="l">
              <a:lnSpc>
                <a:spcPct val="115000"/>
              </a:lnSpc>
              <a:spcBef>
                <a:spcPts val="1600"/>
              </a:spcBef>
              <a:spcAft>
                <a:spcPts val="0"/>
              </a:spcAft>
              <a:buClr>
                <a:schemeClr val="dk2"/>
              </a:buClr>
              <a:buSzPts val="1200"/>
              <a:buChar char="■"/>
              <a:defRPr sz="1200">
                <a:solidFill>
                  <a:schemeClr val="dk2"/>
                </a:solidFill>
              </a:defRPr>
            </a:lvl6pPr>
            <a:lvl7pPr indent="-304800" lvl="6" marL="3200400" algn="l">
              <a:lnSpc>
                <a:spcPct val="115000"/>
              </a:lnSpc>
              <a:spcBef>
                <a:spcPts val="1600"/>
              </a:spcBef>
              <a:spcAft>
                <a:spcPts val="0"/>
              </a:spcAft>
              <a:buClr>
                <a:schemeClr val="dk2"/>
              </a:buClr>
              <a:buSzPts val="1200"/>
              <a:buChar char="●"/>
              <a:defRPr sz="1200">
                <a:solidFill>
                  <a:schemeClr val="dk2"/>
                </a:solidFill>
              </a:defRPr>
            </a:lvl7pPr>
            <a:lvl8pPr indent="-304800" lvl="7" marL="3657600" algn="l">
              <a:lnSpc>
                <a:spcPct val="115000"/>
              </a:lnSpc>
              <a:spcBef>
                <a:spcPts val="1600"/>
              </a:spcBef>
              <a:spcAft>
                <a:spcPts val="0"/>
              </a:spcAft>
              <a:buClr>
                <a:schemeClr val="dk2"/>
              </a:buClr>
              <a:buSzPts val="1200"/>
              <a:buChar char="○"/>
              <a:defRPr sz="1200">
                <a:solidFill>
                  <a:schemeClr val="dk2"/>
                </a:solidFill>
              </a:defRPr>
            </a:lvl8pPr>
            <a:lvl9pPr indent="-304800" lvl="8" marL="4114800" algn="l">
              <a:lnSpc>
                <a:spcPct val="115000"/>
              </a:lnSpc>
              <a:spcBef>
                <a:spcPts val="1600"/>
              </a:spcBef>
              <a:spcAft>
                <a:spcPts val="1600"/>
              </a:spcAft>
              <a:buClr>
                <a:schemeClr val="dk2"/>
              </a:buClr>
              <a:buSzPts val="1200"/>
              <a:buChar char="■"/>
              <a:defRPr sz="1200">
                <a:solidFill>
                  <a:schemeClr val="dk2"/>
                </a:solidFill>
              </a:defRPr>
            </a:lvl9pPr>
          </a:lstStyle>
          <a:p/>
        </p:txBody>
      </p:sp>
      <p:sp>
        <p:nvSpPr>
          <p:cNvPr id="103" name="Google Shape;103;p1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AUTOLAYOUT_21">
    <p:bg>
      <p:bgPr>
        <a:solidFill>
          <a:srgbClr val="FFFFFF"/>
        </a:solidFill>
      </p:bgPr>
    </p:bg>
    <p:spTree>
      <p:nvGrpSpPr>
        <p:cNvPr id="104" name="Shape 104"/>
        <p:cNvGrpSpPr/>
        <p:nvPr/>
      </p:nvGrpSpPr>
      <p:grpSpPr>
        <a:xfrm>
          <a:off x="0" y="0"/>
          <a:ext cx="0" cy="0"/>
          <a:chOff x="0" y="0"/>
          <a:chExt cx="0" cy="0"/>
        </a:xfrm>
      </p:grpSpPr>
      <p:sp>
        <p:nvSpPr>
          <p:cNvPr id="105" name="Google Shape;105;p17"/>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7"/>
          <p:cNvSpPr/>
          <p:nvPr/>
        </p:nvSpPr>
        <p:spPr>
          <a:xfrm rot="5400000">
            <a:off x="714198" y="47725"/>
            <a:ext cx="857400" cy="762000"/>
          </a:xfrm>
          <a:prstGeom prst="triangle">
            <a:avLst>
              <a:gd fmla="val 50000" name="adj"/>
            </a:avLst>
          </a:prstGeom>
          <a:solidFill>
            <a:srgbClr val="FFB3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7"/>
          <p:cNvSpPr/>
          <p:nvPr/>
        </p:nvSpPr>
        <p:spPr>
          <a:xfrm flipH="1" rot="-5400000">
            <a:off x="928672" y="-166420"/>
            <a:ext cx="428700" cy="762000"/>
          </a:xfrm>
          <a:prstGeom prst="rtTriangle">
            <a:avLst/>
          </a:prstGeom>
          <a:solidFill>
            <a:srgbClr val="FFB3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7"/>
          <p:cNvSpPr txBox="1"/>
          <p:nvPr>
            <p:ph type="title"/>
          </p:nvPr>
        </p:nvSpPr>
        <p:spPr>
          <a:xfrm>
            <a:off x="762025" y="1189150"/>
            <a:ext cx="7620000" cy="857400"/>
          </a:xfrm>
          <a:prstGeom prst="rect">
            <a:avLst/>
          </a:prstGeom>
          <a:noFill/>
        </p:spPr>
        <p:txBody>
          <a:bodyPr anchorCtr="0" anchor="b" bIns="91425" lIns="91425" spcFirstLastPara="1" rIns="91425" wrap="square" tIns="91425">
            <a:noAutofit/>
          </a:bodyPr>
          <a:lstStyle>
            <a:lvl1pPr lvl="0" algn="l">
              <a:lnSpc>
                <a:spcPct val="100000"/>
              </a:lnSpc>
              <a:spcBef>
                <a:spcPts val="0"/>
              </a:spcBef>
              <a:spcAft>
                <a:spcPts val="0"/>
              </a:spcAft>
              <a:buNone/>
              <a:defRPr b="1" sz="3600">
                <a:solidFill>
                  <a:srgbClr val="212121"/>
                </a:solidFill>
              </a:defRPr>
            </a:lvl1pPr>
            <a:lvl2pPr lvl="1" algn="l">
              <a:lnSpc>
                <a:spcPct val="100000"/>
              </a:lnSpc>
              <a:spcBef>
                <a:spcPts val="0"/>
              </a:spcBef>
              <a:spcAft>
                <a:spcPts val="0"/>
              </a:spcAft>
              <a:buNone/>
              <a:defRPr b="1" sz="3600">
                <a:solidFill>
                  <a:srgbClr val="212121"/>
                </a:solidFill>
              </a:defRPr>
            </a:lvl2pPr>
            <a:lvl3pPr lvl="2" algn="l">
              <a:lnSpc>
                <a:spcPct val="100000"/>
              </a:lnSpc>
              <a:spcBef>
                <a:spcPts val="0"/>
              </a:spcBef>
              <a:spcAft>
                <a:spcPts val="0"/>
              </a:spcAft>
              <a:buNone/>
              <a:defRPr b="1" sz="3600">
                <a:solidFill>
                  <a:srgbClr val="212121"/>
                </a:solidFill>
              </a:defRPr>
            </a:lvl3pPr>
            <a:lvl4pPr lvl="3" algn="l">
              <a:lnSpc>
                <a:spcPct val="100000"/>
              </a:lnSpc>
              <a:spcBef>
                <a:spcPts val="0"/>
              </a:spcBef>
              <a:spcAft>
                <a:spcPts val="0"/>
              </a:spcAft>
              <a:buNone/>
              <a:defRPr b="1" sz="3600">
                <a:solidFill>
                  <a:srgbClr val="212121"/>
                </a:solidFill>
              </a:defRPr>
            </a:lvl4pPr>
            <a:lvl5pPr lvl="4" algn="l">
              <a:lnSpc>
                <a:spcPct val="100000"/>
              </a:lnSpc>
              <a:spcBef>
                <a:spcPts val="0"/>
              </a:spcBef>
              <a:spcAft>
                <a:spcPts val="0"/>
              </a:spcAft>
              <a:buNone/>
              <a:defRPr b="1" sz="3600">
                <a:solidFill>
                  <a:srgbClr val="212121"/>
                </a:solidFill>
              </a:defRPr>
            </a:lvl5pPr>
            <a:lvl6pPr lvl="5" algn="l">
              <a:lnSpc>
                <a:spcPct val="100000"/>
              </a:lnSpc>
              <a:spcBef>
                <a:spcPts val="0"/>
              </a:spcBef>
              <a:spcAft>
                <a:spcPts val="0"/>
              </a:spcAft>
              <a:buNone/>
              <a:defRPr b="1" sz="3600">
                <a:solidFill>
                  <a:srgbClr val="212121"/>
                </a:solidFill>
              </a:defRPr>
            </a:lvl6pPr>
            <a:lvl7pPr lvl="6" algn="l">
              <a:lnSpc>
                <a:spcPct val="100000"/>
              </a:lnSpc>
              <a:spcBef>
                <a:spcPts val="0"/>
              </a:spcBef>
              <a:spcAft>
                <a:spcPts val="0"/>
              </a:spcAft>
              <a:buNone/>
              <a:defRPr b="1" sz="3600">
                <a:solidFill>
                  <a:srgbClr val="212121"/>
                </a:solidFill>
              </a:defRPr>
            </a:lvl7pPr>
            <a:lvl8pPr lvl="7" algn="l">
              <a:lnSpc>
                <a:spcPct val="100000"/>
              </a:lnSpc>
              <a:spcBef>
                <a:spcPts val="0"/>
              </a:spcBef>
              <a:spcAft>
                <a:spcPts val="0"/>
              </a:spcAft>
              <a:buNone/>
              <a:defRPr b="1" sz="3600">
                <a:solidFill>
                  <a:srgbClr val="212121"/>
                </a:solidFill>
              </a:defRPr>
            </a:lvl8pPr>
            <a:lvl9pPr lvl="8" algn="l">
              <a:lnSpc>
                <a:spcPct val="100000"/>
              </a:lnSpc>
              <a:spcBef>
                <a:spcPts val="0"/>
              </a:spcBef>
              <a:spcAft>
                <a:spcPts val="0"/>
              </a:spcAft>
              <a:buNone/>
              <a:defRPr b="1" sz="3600">
                <a:solidFill>
                  <a:srgbClr val="212121"/>
                </a:solidFill>
              </a:defRPr>
            </a:lvl9pPr>
          </a:lstStyle>
          <a:p/>
        </p:txBody>
      </p:sp>
      <p:sp>
        <p:nvSpPr>
          <p:cNvPr id="109" name="Google Shape;109;p17"/>
          <p:cNvSpPr txBox="1"/>
          <p:nvPr>
            <p:ph idx="1" type="body"/>
          </p:nvPr>
        </p:nvSpPr>
        <p:spPr>
          <a:xfrm>
            <a:off x="762025" y="2253000"/>
            <a:ext cx="7620000" cy="2334600"/>
          </a:xfrm>
          <a:prstGeom prst="rect">
            <a:avLst/>
          </a:prstGeom>
          <a:noFill/>
        </p:spPr>
        <p:txBody>
          <a:bodyPr anchorCtr="0" anchor="t" bIns="91425" lIns="91425" spcFirstLastPara="1" rIns="91425" wrap="square" tIns="91425">
            <a:noAutofit/>
          </a:bodyPr>
          <a:lstStyle>
            <a:lvl1pPr indent="-355600" lvl="0" marL="457200" algn="l">
              <a:lnSpc>
                <a:spcPct val="115000"/>
              </a:lnSpc>
              <a:spcBef>
                <a:spcPts val="0"/>
              </a:spcBef>
              <a:spcAft>
                <a:spcPts val="0"/>
              </a:spcAft>
              <a:buClr>
                <a:srgbClr val="616161"/>
              </a:buClr>
              <a:buSzPts val="2000"/>
              <a:buChar char="●"/>
              <a:defRPr sz="2000">
                <a:solidFill>
                  <a:srgbClr val="616161"/>
                </a:solidFill>
              </a:defRPr>
            </a:lvl1pPr>
            <a:lvl2pPr indent="-330200" lvl="1" marL="914400" algn="l">
              <a:lnSpc>
                <a:spcPct val="115000"/>
              </a:lnSpc>
              <a:spcBef>
                <a:spcPts val="1600"/>
              </a:spcBef>
              <a:spcAft>
                <a:spcPts val="0"/>
              </a:spcAft>
              <a:buClr>
                <a:srgbClr val="616161"/>
              </a:buClr>
              <a:buSzPts val="1600"/>
              <a:buChar char="○"/>
              <a:defRPr sz="1600">
                <a:solidFill>
                  <a:srgbClr val="616161"/>
                </a:solidFill>
              </a:defRPr>
            </a:lvl2pPr>
            <a:lvl3pPr indent="-330200" lvl="2" marL="1371600" algn="l">
              <a:lnSpc>
                <a:spcPct val="115000"/>
              </a:lnSpc>
              <a:spcBef>
                <a:spcPts val="1600"/>
              </a:spcBef>
              <a:spcAft>
                <a:spcPts val="0"/>
              </a:spcAft>
              <a:buClr>
                <a:srgbClr val="616161"/>
              </a:buClr>
              <a:buSzPts val="1600"/>
              <a:buChar char="■"/>
              <a:defRPr sz="1600">
                <a:solidFill>
                  <a:srgbClr val="616161"/>
                </a:solidFill>
              </a:defRPr>
            </a:lvl3pPr>
            <a:lvl4pPr indent="-330200" lvl="3" marL="1828800" algn="l">
              <a:lnSpc>
                <a:spcPct val="115000"/>
              </a:lnSpc>
              <a:spcBef>
                <a:spcPts val="1600"/>
              </a:spcBef>
              <a:spcAft>
                <a:spcPts val="0"/>
              </a:spcAft>
              <a:buClr>
                <a:srgbClr val="616161"/>
              </a:buClr>
              <a:buSzPts val="1600"/>
              <a:buChar char="●"/>
              <a:defRPr sz="1600">
                <a:solidFill>
                  <a:srgbClr val="616161"/>
                </a:solidFill>
              </a:defRPr>
            </a:lvl4pPr>
            <a:lvl5pPr indent="-330200" lvl="4" marL="2286000" algn="l">
              <a:lnSpc>
                <a:spcPct val="115000"/>
              </a:lnSpc>
              <a:spcBef>
                <a:spcPts val="1600"/>
              </a:spcBef>
              <a:spcAft>
                <a:spcPts val="0"/>
              </a:spcAft>
              <a:buClr>
                <a:srgbClr val="616161"/>
              </a:buClr>
              <a:buSzPts val="1600"/>
              <a:buChar char="○"/>
              <a:defRPr sz="1600">
                <a:solidFill>
                  <a:srgbClr val="616161"/>
                </a:solidFill>
              </a:defRPr>
            </a:lvl5pPr>
            <a:lvl6pPr indent="-330200" lvl="5" marL="2743200" algn="l">
              <a:lnSpc>
                <a:spcPct val="115000"/>
              </a:lnSpc>
              <a:spcBef>
                <a:spcPts val="1600"/>
              </a:spcBef>
              <a:spcAft>
                <a:spcPts val="0"/>
              </a:spcAft>
              <a:buClr>
                <a:srgbClr val="616161"/>
              </a:buClr>
              <a:buSzPts val="1600"/>
              <a:buChar char="■"/>
              <a:defRPr sz="1600">
                <a:solidFill>
                  <a:srgbClr val="616161"/>
                </a:solidFill>
              </a:defRPr>
            </a:lvl6pPr>
            <a:lvl7pPr indent="-330200" lvl="6" marL="3200400" algn="l">
              <a:lnSpc>
                <a:spcPct val="115000"/>
              </a:lnSpc>
              <a:spcBef>
                <a:spcPts val="1600"/>
              </a:spcBef>
              <a:spcAft>
                <a:spcPts val="0"/>
              </a:spcAft>
              <a:buClr>
                <a:srgbClr val="616161"/>
              </a:buClr>
              <a:buSzPts val="1600"/>
              <a:buChar char="●"/>
              <a:defRPr sz="1600">
                <a:solidFill>
                  <a:srgbClr val="616161"/>
                </a:solidFill>
              </a:defRPr>
            </a:lvl7pPr>
            <a:lvl8pPr indent="-330200" lvl="7" marL="3657600" algn="l">
              <a:lnSpc>
                <a:spcPct val="115000"/>
              </a:lnSpc>
              <a:spcBef>
                <a:spcPts val="1600"/>
              </a:spcBef>
              <a:spcAft>
                <a:spcPts val="0"/>
              </a:spcAft>
              <a:buClr>
                <a:srgbClr val="616161"/>
              </a:buClr>
              <a:buSzPts val="1600"/>
              <a:buChar char="○"/>
              <a:defRPr sz="1600">
                <a:solidFill>
                  <a:srgbClr val="616161"/>
                </a:solidFill>
              </a:defRPr>
            </a:lvl8pPr>
            <a:lvl9pPr indent="-330200" lvl="8" marL="4114800" algn="l">
              <a:lnSpc>
                <a:spcPct val="115000"/>
              </a:lnSpc>
              <a:spcBef>
                <a:spcPts val="1600"/>
              </a:spcBef>
              <a:spcAft>
                <a:spcPts val="1600"/>
              </a:spcAft>
              <a:buClr>
                <a:srgbClr val="616161"/>
              </a:buClr>
              <a:buSzPts val="1600"/>
              <a:buChar char="■"/>
              <a:defRPr sz="1600">
                <a:solidFill>
                  <a:srgbClr val="616161"/>
                </a:solidFill>
              </a:defRPr>
            </a:lvl9pPr>
          </a:lstStyle>
          <a:p/>
        </p:txBody>
      </p:sp>
      <p:sp>
        <p:nvSpPr>
          <p:cNvPr id="110" name="Google Shape;110;p17"/>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5.jpg"/><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1.jpg"/><Relationship Id="rId4" Type="http://schemas.openxmlformats.org/officeDocument/2006/relationships/image" Target="../media/image1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7.png"/><Relationship Id="rId5"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9.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37.jpg"/><Relationship Id="rId4" Type="http://schemas.openxmlformats.org/officeDocument/2006/relationships/image" Target="../media/image38.jpg"/><Relationship Id="rId5"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22.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3.jpg"/><Relationship Id="rId4" Type="http://schemas.openxmlformats.org/officeDocument/2006/relationships/image" Target="../media/image4.jpg"/><Relationship Id="rId5"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9.jpg"/><Relationship Id="rId4" Type="http://schemas.openxmlformats.org/officeDocument/2006/relationships/image" Target="../media/image8.jpg"/><Relationship Id="rId5" Type="http://schemas.openxmlformats.org/officeDocument/2006/relationships/image" Target="../media/image2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8"/>
          <p:cNvSpPr txBox="1"/>
          <p:nvPr>
            <p:ph type="ctrTitle"/>
          </p:nvPr>
        </p:nvSpPr>
        <p:spPr>
          <a:xfrm>
            <a:off x="1004150" y="1980364"/>
            <a:ext cx="71367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Occluded Facial Expression Detection</a:t>
            </a:r>
            <a:endParaRPr/>
          </a:p>
          <a:p>
            <a:pPr indent="0" lvl="0" marL="0" rtl="0" algn="ctr">
              <a:spcBef>
                <a:spcPts val="0"/>
              </a:spcBef>
              <a:spcAft>
                <a:spcPts val="0"/>
              </a:spcAft>
              <a:buNone/>
            </a:pPr>
            <a:r>
              <a:rPr lang="en" sz="1400">
                <a:latin typeface="Lora"/>
                <a:ea typeface="Lora"/>
                <a:cs typeface="Lora"/>
                <a:sym typeface="Lora"/>
              </a:rPr>
              <a:t>Predicting Facial Expressions In Real Time</a:t>
            </a:r>
            <a:endParaRPr sz="1400">
              <a:latin typeface="Lora"/>
              <a:ea typeface="Lora"/>
              <a:cs typeface="Lora"/>
              <a:sym typeface="Lora"/>
            </a:endParaRPr>
          </a:p>
        </p:txBody>
      </p:sp>
      <p:sp>
        <p:nvSpPr>
          <p:cNvPr id="116" name="Google Shape;116;p18"/>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Lora"/>
                <a:ea typeface="Lora"/>
                <a:cs typeface="Lora"/>
                <a:sym typeface="Lora"/>
              </a:rPr>
              <a:t>Group Members:</a:t>
            </a:r>
            <a:endParaRPr sz="1100">
              <a:latin typeface="Lora"/>
              <a:ea typeface="Lora"/>
              <a:cs typeface="Lora"/>
              <a:sym typeface="Lora"/>
            </a:endParaRPr>
          </a:p>
          <a:p>
            <a:pPr indent="0" lvl="0" marL="0" rtl="0" algn="l">
              <a:spcBef>
                <a:spcPts val="0"/>
              </a:spcBef>
              <a:spcAft>
                <a:spcPts val="0"/>
              </a:spcAft>
              <a:buNone/>
            </a:pPr>
            <a:r>
              <a:rPr lang="en" sz="1100">
                <a:latin typeface="Lora"/>
                <a:ea typeface="Lora"/>
                <a:cs typeface="Lora"/>
                <a:sym typeface="Lora"/>
              </a:rPr>
              <a:t>Abdul Mannan	  K-163620</a:t>
            </a:r>
            <a:endParaRPr sz="1100">
              <a:latin typeface="Lora"/>
              <a:ea typeface="Lora"/>
              <a:cs typeface="Lora"/>
              <a:sym typeface="Lora"/>
            </a:endParaRPr>
          </a:p>
          <a:p>
            <a:pPr indent="0" lvl="0" marL="0" rtl="0" algn="l">
              <a:spcBef>
                <a:spcPts val="0"/>
              </a:spcBef>
              <a:spcAft>
                <a:spcPts val="0"/>
              </a:spcAft>
              <a:buNone/>
            </a:pPr>
            <a:r>
              <a:rPr lang="en" sz="1100">
                <a:latin typeface="Lora"/>
                <a:ea typeface="Lora"/>
                <a:cs typeface="Lora"/>
                <a:sym typeface="Lora"/>
              </a:rPr>
              <a:t>Murtaza Multanwala   K-163618</a:t>
            </a:r>
            <a:endParaRPr sz="1100">
              <a:latin typeface="Lora"/>
              <a:ea typeface="Lora"/>
              <a:cs typeface="Lora"/>
              <a:sym typeface="Lora"/>
            </a:endParaRPr>
          </a:p>
          <a:p>
            <a:pPr indent="0" lvl="0" marL="0" rtl="0" algn="l">
              <a:spcBef>
                <a:spcPts val="0"/>
              </a:spcBef>
              <a:spcAft>
                <a:spcPts val="0"/>
              </a:spcAft>
              <a:buNone/>
            </a:pPr>
            <a:r>
              <a:rPr lang="en" sz="1100">
                <a:latin typeface="Lora"/>
                <a:ea typeface="Lora"/>
                <a:cs typeface="Lora"/>
                <a:sym typeface="Lora"/>
              </a:rPr>
              <a:t>Muhammad Shahryar K-163750</a:t>
            </a:r>
            <a:endParaRPr sz="1100">
              <a:latin typeface="Lora"/>
              <a:ea typeface="Lora"/>
              <a:cs typeface="Lora"/>
              <a:sym typeface="Lora"/>
            </a:endParaRPr>
          </a:p>
          <a:p>
            <a:pPr indent="0" lvl="0" marL="0" rtl="0" algn="ctr">
              <a:spcBef>
                <a:spcPts val="0"/>
              </a:spcBef>
              <a:spcAft>
                <a:spcPts val="0"/>
              </a:spcAft>
              <a:buNone/>
            </a:pPr>
            <a:r>
              <a:rPr lang="en" sz="1100">
                <a:latin typeface="Lora"/>
                <a:ea typeface="Lora"/>
                <a:cs typeface="Lora"/>
                <a:sym typeface="Lora"/>
              </a:rPr>
              <a:t>                                                </a:t>
            </a:r>
            <a:r>
              <a:rPr lang="en" sz="1100">
                <a:latin typeface="Lora"/>
                <a:ea typeface="Lora"/>
                <a:cs typeface="Lora"/>
                <a:sym typeface="Lora"/>
              </a:rPr>
              <a:t>Supervisor:             Ms Javeria Farooq</a:t>
            </a:r>
            <a:endParaRPr sz="1100">
              <a:latin typeface="Lora"/>
              <a:ea typeface="Lora"/>
              <a:cs typeface="Lora"/>
              <a:sym typeface="Lora"/>
            </a:endParaRPr>
          </a:p>
          <a:p>
            <a:pPr indent="0" lvl="0" marL="0" rtl="0" algn="r">
              <a:spcBef>
                <a:spcPts val="0"/>
              </a:spcBef>
              <a:spcAft>
                <a:spcPts val="0"/>
              </a:spcAft>
              <a:buNone/>
            </a:pPr>
            <a:r>
              <a:rPr lang="en" sz="1100">
                <a:latin typeface="Lora"/>
                <a:ea typeface="Lora"/>
                <a:cs typeface="Lora"/>
                <a:sym typeface="Lora"/>
              </a:rPr>
              <a:t>Co-Supervisor:          Ms Syeda Rubab Jaffar</a:t>
            </a:r>
            <a:endParaRPr sz="1100">
              <a:latin typeface="Lora"/>
              <a:ea typeface="Lora"/>
              <a:cs typeface="Lora"/>
              <a:sym typeface="Lora"/>
            </a:endParaRPr>
          </a:p>
          <a:p>
            <a:pPr indent="0" lvl="0" marL="0" rtl="0" algn="ctr">
              <a:spcBef>
                <a:spcPts val="0"/>
              </a:spcBef>
              <a:spcAft>
                <a:spcPts val="0"/>
              </a:spcAft>
              <a:buNone/>
            </a:pPr>
            <a:r>
              <a:t/>
            </a:r>
            <a:endParaRPr>
              <a:latin typeface="Lora"/>
              <a:ea typeface="Lora"/>
              <a:cs typeface="Lora"/>
              <a:sym typeface="Lora"/>
            </a:endParaRPr>
          </a:p>
        </p:txBody>
      </p:sp>
      <p:sp>
        <p:nvSpPr>
          <p:cNvPr id="117" name="Google Shape;117;p18"/>
          <p:cNvSpPr txBox="1"/>
          <p:nvPr/>
        </p:nvSpPr>
        <p:spPr>
          <a:xfrm>
            <a:off x="903525" y="424150"/>
            <a:ext cx="5878200" cy="6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chemeClr val="accent1"/>
                </a:solidFill>
                <a:latin typeface="PT Sans Narrow"/>
                <a:ea typeface="PT Sans Narrow"/>
                <a:cs typeface="PT Sans Narrow"/>
                <a:sym typeface="PT Sans Narrow"/>
              </a:rPr>
              <a:t>Final Evaluation</a:t>
            </a:r>
            <a:endParaRPr sz="3600">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pic>
        <p:nvPicPr>
          <p:cNvPr id="188" name="Google Shape;188;p27"/>
          <p:cNvPicPr preferRelativeResize="0"/>
          <p:nvPr/>
        </p:nvPicPr>
        <p:blipFill>
          <a:blip r:embed="rId3">
            <a:alphaModFix/>
          </a:blip>
          <a:stretch>
            <a:fillRect/>
          </a:stretch>
        </p:blipFill>
        <p:spPr>
          <a:xfrm>
            <a:off x="764125" y="608825"/>
            <a:ext cx="7336700" cy="4382275"/>
          </a:xfrm>
          <a:prstGeom prst="rect">
            <a:avLst/>
          </a:prstGeom>
          <a:noFill/>
          <a:ln>
            <a:noFill/>
          </a:ln>
        </p:spPr>
      </p:pic>
      <p:sp>
        <p:nvSpPr>
          <p:cNvPr id="189" name="Google Shape;189;p27"/>
          <p:cNvSpPr txBox="1"/>
          <p:nvPr>
            <p:ph idx="4294967295" type="title"/>
          </p:nvPr>
        </p:nvSpPr>
        <p:spPr>
          <a:xfrm>
            <a:off x="72550" y="-70075"/>
            <a:ext cx="6408000" cy="8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Architecture face detector</a:t>
            </a:r>
            <a:endParaRPr sz="3600">
              <a:solidFill>
                <a:schemeClr val="accen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8"/>
          <p:cNvSpPr txBox="1"/>
          <p:nvPr>
            <p:ph idx="4294967295" type="title"/>
          </p:nvPr>
        </p:nvSpPr>
        <p:spPr>
          <a:xfrm>
            <a:off x="103725" y="715875"/>
            <a:ext cx="8894400" cy="294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 (</a:t>
            </a:r>
            <a:r>
              <a:rPr lang="en"/>
              <a:t>Facial Expression Recognition Models)</a:t>
            </a:r>
            <a:endParaRPr/>
          </a:p>
          <a:p>
            <a:pPr indent="-342900" lvl="0" marL="457200" rtl="0" algn="l">
              <a:spcBef>
                <a:spcPts val="0"/>
              </a:spcBef>
              <a:spcAft>
                <a:spcPts val="0"/>
              </a:spcAft>
              <a:buClr>
                <a:srgbClr val="434343"/>
              </a:buClr>
              <a:buSzPts val="1800"/>
              <a:buFont typeface="Lora"/>
              <a:buAutoNum type="arabicPeriod"/>
            </a:pPr>
            <a:r>
              <a:rPr lang="en" sz="1800">
                <a:solidFill>
                  <a:srgbClr val="434343"/>
                </a:solidFill>
                <a:latin typeface="Lora"/>
                <a:ea typeface="Lora"/>
                <a:cs typeface="Lora"/>
                <a:sym typeface="Lora"/>
              </a:rPr>
              <a:t>Approach A</a:t>
            </a:r>
            <a:endParaRPr sz="1800">
              <a:solidFill>
                <a:srgbClr val="434343"/>
              </a:solidFill>
              <a:latin typeface="Lora"/>
              <a:ea typeface="Lora"/>
              <a:cs typeface="Lora"/>
              <a:sym typeface="Lora"/>
            </a:endParaRPr>
          </a:p>
          <a:p>
            <a:pPr indent="-342900" lvl="1" marL="1371600" rtl="0" algn="l">
              <a:lnSpc>
                <a:spcPct val="115000"/>
              </a:lnSpc>
              <a:spcBef>
                <a:spcPts val="0"/>
              </a:spcBef>
              <a:spcAft>
                <a:spcPts val="0"/>
              </a:spcAft>
              <a:buClr>
                <a:srgbClr val="000000"/>
              </a:buClr>
              <a:buSzPts val="1800"/>
              <a:buFont typeface="Lora"/>
              <a:buChar char="○"/>
            </a:pPr>
            <a:r>
              <a:rPr lang="en" sz="1100">
                <a:solidFill>
                  <a:srgbClr val="000000"/>
                </a:solidFill>
                <a:latin typeface="Lora"/>
                <a:ea typeface="Lora"/>
                <a:cs typeface="Lora"/>
                <a:sym typeface="Lora"/>
              </a:rPr>
              <a:t>Train all the weights of the model from start.</a:t>
            </a:r>
            <a:endParaRPr sz="1800">
              <a:solidFill>
                <a:srgbClr val="000000"/>
              </a:solidFill>
              <a:latin typeface="Lora"/>
              <a:ea typeface="Lora"/>
              <a:cs typeface="Lora"/>
              <a:sym typeface="Lora"/>
            </a:endParaRPr>
          </a:p>
          <a:p>
            <a:pPr indent="-342900" lvl="0" marL="457200" rtl="0" algn="l">
              <a:spcBef>
                <a:spcPts val="0"/>
              </a:spcBef>
              <a:spcAft>
                <a:spcPts val="0"/>
              </a:spcAft>
              <a:buClr>
                <a:srgbClr val="434343"/>
              </a:buClr>
              <a:buSzPts val="1800"/>
              <a:buFont typeface="Lora"/>
              <a:buAutoNum type="arabicPeriod"/>
            </a:pPr>
            <a:r>
              <a:rPr lang="en" sz="1800">
                <a:solidFill>
                  <a:srgbClr val="434343"/>
                </a:solidFill>
                <a:latin typeface="Lora"/>
                <a:ea typeface="Lora"/>
                <a:cs typeface="Lora"/>
                <a:sym typeface="Lora"/>
              </a:rPr>
              <a:t>Approach B</a:t>
            </a:r>
            <a:endParaRPr sz="1800">
              <a:solidFill>
                <a:srgbClr val="434343"/>
              </a:solidFill>
              <a:latin typeface="Lora"/>
              <a:ea typeface="Lora"/>
              <a:cs typeface="Lora"/>
              <a:sym typeface="Lora"/>
            </a:endParaRPr>
          </a:p>
          <a:p>
            <a:pPr indent="-342900" lvl="1" marL="1371600" rtl="0" algn="l">
              <a:lnSpc>
                <a:spcPct val="115000"/>
              </a:lnSpc>
              <a:spcBef>
                <a:spcPts val="0"/>
              </a:spcBef>
              <a:spcAft>
                <a:spcPts val="0"/>
              </a:spcAft>
              <a:buClr>
                <a:srgbClr val="434343"/>
              </a:buClr>
              <a:buSzPts val="1800"/>
              <a:buFont typeface="Lora"/>
              <a:buChar char="○"/>
            </a:pPr>
            <a:r>
              <a:rPr lang="en" sz="1100">
                <a:solidFill>
                  <a:srgbClr val="000000"/>
                </a:solidFill>
                <a:latin typeface="Lora"/>
                <a:ea typeface="Lora"/>
                <a:cs typeface="Lora"/>
                <a:sym typeface="Lora"/>
              </a:rPr>
              <a:t>Transfer learning (finetune pretrained weights).</a:t>
            </a:r>
            <a:endParaRPr sz="1800">
              <a:solidFill>
                <a:srgbClr val="434343"/>
              </a:solidFill>
              <a:latin typeface="Lora"/>
              <a:ea typeface="Lora"/>
              <a:cs typeface="Lora"/>
              <a:sym typeface="Lor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29"/>
          <p:cNvSpPr txBox="1"/>
          <p:nvPr>
            <p:ph type="title"/>
          </p:nvPr>
        </p:nvSpPr>
        <p:spPr>
          <a:xfrm>
            <a:off x="348300" y="428200"/>
            <a:ext cx="2351400" cy="43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Approach A Architecture</a:t>
            </a:r>
            <a:endParaRPr/>
          </a:p>
        </p:txBody>
      </p:sp>
      <p:sp>
        <p:nvSpPr>
          <p:cNvPr id="200" name="Google Shape;200;p29"/>
          <p:cNvSpPr txBox="1"/>
          <p:nvPr>
            <p:ph idx="1" type="body"/>
          </p:nvPr>
        </p:nvSpPr>
        <p:spPr>
          <a:xfrm>
            <a:off x="3539325" y="593900"/>
            <a:ext cx="5090400" cy="40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1" name="Google Shape;201;p29"/>
          <p:cNvPicPr preferRelativeResize="0"/>
          <p:nvPr/>
        </p:nvPicPr>
        <p:blipFill>
          <a:blip r:embed="rId3">
            <a:alphaModFix/>
          </a:blip>
          <a:stretch>
            <a:fillRect/>
          </a:stretch>
        </p:blipFill>
        <p:spPr>
          <a:xfrm>
            <a:off x="3055275" y="0"/>
            <a:ext cx="2628168" cy="5143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0"/>
          <p:cNvSpPr txBox="1"/>
          <p:nvPr>
            <p:ph type="title"/>
          </p:nvPr>
        </p:nvSpPr>
        <p:spPr>
          <a:xfrm>
            <a:off x="311700" y="-12175"/>
            <a:ext cx="59961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Approach B Architecture</a:t>
            </a:r>
            <a:endParaRPr/>
          </a:p>
        </p:txBody>
      </p:sp>
      <p:pic>
        <p:nvPicPr>
          <p:cNvPr id="207" name="Google Shape;207;p30"/>
          <p:cNvPicPr preferRelativeResize="0"/>
          <p:nvPr/>
        </p:nvPicPr>
        <p:blipFill>
          <a:blip r:embed="rId3">
            <a:alphaModFix/>
          </a:blip>
          <a:stretch>
            <a:fillRect/>
          </a:stretch>
        </p:blipFill>
        <p:spPr>
          <a:xfrm>
            <a:off x="789800" y="776700"/>
            <a:ext cx="7668395" cy="4143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pic>
        <p:nvPicPr>
          <p:cNvPr id="212" name="Google Shape;212;p31"/>
          <p:cNvPicPr preferRelativeResize="0"/>
          <p:nvPr/>
        </p:nvPicPr>
        <p:blipFill>
          <a:blip r:embed="rId3">
            <a:alphaModFix/>
          </a:blip>
          <a:stretch>
            <a:fillRect/>
          </a:stretch>
        </p:blipFill>
        <p:spPr>
          <a:xfrm>
            <a:off x="23200" y="1209295"/>
            <a:ext cx="4398265" cy="2724912"/>
          </a:xfrm>
          <a:prstGeom prst="rect">
            <a:avLst/>
          </a:prstGeom>
          <a:noFill/>
          <a:ln cap="flat" cmpd="sng" w="9525">
            <a:solidFill>
              <a:srgbClr val="000000"/>
            </a:solidFill>
            <a:prstDash val="solid"/>
            <a:round/>
            <a:headEnd len="sm" w="sm" type="none"/>
            <a:tailEnd len="sm" w="sm" type="none"/>
          </a:ln>
        </p:spPr>
      </p:pic>
      <p:pic>
        <p:nvPicPr>
          <p:cNvPr id="213" name="Google Shape;213;p31"/>
          <p:cNvPicPr preferRelativeResize="0"/>
          <p:nvPr/>
        </p:nvPicPr>
        <p:blipFill>
          <a:blip r:embed="rId4">
            <a:alphaModFix/>
          </a:blip>
          <a:stretch>
            <a:fillRect/>
          </a:stretch>
        </p:blipFill>
        <p:spPr>
          <a:xfrm>
            <a:off x="4690215" y="1209293"/>
            <a:ext cx="4398264" cy="2724912"/>
          </a:xfrm>
          <a:prstGeom prst="rect">
            <a:avLst/>
          </a:prstGeom>
          <a:noFill/>
          <a:ln cap="flat" cmpd="sng" w="9525">
            <a:solidFill>
              <a:srgbClr val="000000"/>
            </a:solidFill>
            <a:prstDash val="solid"/>
            <a:round/>
            <a:headEnd len="sm" w="sm" type="none"/>
            <a:tailEnd len="sm" w="sm" type="none"/>
          </a:ln>
        </p:spPr>
      </p:pic>
      <p:sp>
        <p:nvSpPr>
          <p:cNvPr id="214" name="Google Shape;214;p31"/>
          <p:cNvSpPr txBox="1"/>
          <p:nvPr>
            <p:ph idx="4294967295" type="title"/>
          </p:nvPr>
        </p:nvSpPr>
        <p:spPr>
          <a:xfrm>
            <a:off x="6900" y="-12175"/>
            <a:ext cx="59961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Approach A Results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grpSp>
        <p:nvGrpSpPr>
          <p:cNvPr id="219" name="Google Shape;219;p32"/>
          <p:cNvGrpSpPr/>
          <p:nvPr/>
        </p:nvGrpSpPr>
        <p:grpSpPr>
          <a:xfrm>
            <a:off x="-2" y="1209376"/>
            <a:ext cx="9115104" cy="2724749"/>
            <a:chOff x="3" y="1229888"/>
            <a:chExt cx="10972799" cy="3602735"/>
          </a:xfrm>
        </p:grpSpPr>
        <p:pic>
          <p:nvPicPr>
            <p:cNvPr id="220" name="Google Shape;220;p32"/>
            <p:cNvPicPr preferRelativeResize="0"/>
            <p:nvPr/>
          </p:nvPicPr>
          <p:blipFill>
            <a:blip r:embed="rId3">
              <a:alphaModFix/>
            </a:blip>
            <a:stretch>
              <a:fillRect/>
            </a:stretch>
          </p:blipFill>
          <p:spPr>
            <a:xfrm>
              <a:off x="3" y="1229888"/>
              <a:ext cx="5295446" cy="3602729"/>
            </a:xfrm>
            <a:prstGeom prst="rect">
              <a:avLst/>
            </a:prstGeom>
            <a:noFill/>
            <a:ln cap="flat" cmpd="sng" w="9525">
              <a:solidFill>
                <a:srgbClr val="000000"/>
              </a:solidFill>
              <a:prstDash val="solid"/>
              <a:round/>
              <a:headEnd len="sm" w="sm" type="none"/>
              <a:tailEnd len="sm" w="sm" type="none"/>
            </a:ln>
          </p:spPr>
        </p:pic>
        <p:pic>
          <p:nvPicPr>
            <p:cNvPr id="221" name="Google Shape;221;p32"/>
            <p:cNvPicPr preferRelativeResize="0"/>
            <p:nvPr/>
          </p:nvPicPr>
          <p:blipFill>
            <a:blip r:embed="rId4">
              <a:alphaModFix/>
            </a:blip>
            <a:stretch>
              <a:fillRect/>
            </a:stretch>
          </p:blipFill>
          <p:spPr>
            <a:xfrm>
              <a:off x="5677356" y="1229894"/>
              <a:ext cx="5295446" cy="3602729"/>
            </a:xfrm>
            <a:prstGeom prst="rect">
              <a:avLst/>
            </a:prstGeom>
            <a:noFill/>
            <a:ln cap="flat" cmpd="sng" w="9525">
              <a:solidFill>
                <a:srgbClr val="000000"/>
              </a:solidFill>
              <a:prstDash val="solid"/>
              <a:round/>
              <a:headEnd len="sm" w="sm" type="none"/>
              <a:tailEnd len="sm" w="sm" type="none"/>
            </a:ln>
          </p:spPr>
        </p:pic>
      </p:grpSp>
      <p:sp>
        <p:nvSpPr>
          <p:cNvPr id="222" name="Google Shape;222;p32"/>
          <p:cNvSpPr txBox="1"/>
          <p:nvPr>
            <p:ph idx="4294967295" type="title"/>
          </p:nvPr>
        </p:nvSpPr>
        <p:spPr>
          <a:xfrm>
            <a:off x="6900" y="-12175"/>
            <a:ext cx="59961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Approach B Results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pic>
        <p:nvPicPr>
          <p:cNvPr id="227" name="Google Shape;227;p33"/>
          <p:cNvPicPr preferRelativeResize="0"/>
          <p:nvPr/>
        </p:nvPicPr>
        <p:blipFill>
          <a:blip r:embed="rId3">
            <a:alphaModFix/>
          </a:blip>
          <a:stretch>
            <a:fillRect/>
          </a:stretch>
        </p:blipFill>
        <p:spPr>
          <a:xfrm>
            <a:off x="3867525" y="1140300"/>
            <a:ext cx="4779025" cy="2832300"/>
          </a:xfrm>
          <a:prstGeom prst="rect">
            <a:avLst/>
          </a:prstGeom>
          <a:noFill/>
          <a:ln cap="flat" cmpd="sng" w="9525">
            <a:solidFill>
              <a:srgbClr val="000000"/>
            </a:solidFill>
            <a:prstDash val="solid"/>
            <a:round/>
            <a:headEnd len="sm" w="sm" type="none"/>
            <a:tailEnd len="sm" w="sm" type="none"/>
          </a:ln>
        </p:spPr>
      </p:pic>
      <p:sp>
        <p:nvSpPr>
          <p:cNvPr id="228" name="Google Shape;228;p33"/>
          <p:cNvSpPr txBox="1"/>
          <p:nvPr>
            <p:ph type="title"/>
          </p:nvPr>
        </p:nvSpPr>
        <p:spPr>
          <a:xfrm>
            <a:off x="235500" y="140225"/>
            <a:ext cx="59961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accent1"/>
                </a:solidFill>
              </a:rPr>
              <a:t>Dataset (FER2013)</a:t>
            </a:r>
            <a:endParaRPr/>
          </a:p>
        </p:txBody>
      </p:sp>
      <p:sp>
        <p:nvSpPr>
          <p:cNvPr id="229" name="Google Shape;229;p33"/>
          <p:cNvSpPr txBox="1"/>
          <p:nvPr/>
        </p:nvSpPr>
        <p:spPr>
          <a:xfrm>
            <a:off x="1316575" y="2807175"/>
            <a:ext cx="20712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latin typeface="Open Sans"/>
                <a:ea typeface="Open Sans"/>
                <a:cs typeface="Open Sans"/>
                <a:sym typeface="Open Sans"/>
              </a:rPr>
              <a:t>Dataset Distribution</a:t>
            </a:r>
            <a:endParaRPr u="sng">
              <a:latin typeface="Open Sans"/>
              <a:ea typeface="Open Sans"/>
              <a:cs typeface="Open Sans"/>
              <a:sym typeface="Open Sans"/>
            </a:endParaRPr>
          </a:p>
        </p:txBody>
      </p:sp>
      <p:sp>
        <p:nvSpPr>
          <p:cNvPr id="230" name="Google Shape;230;p33"/>
          <p:cNvSpPr txBox="1"/>
          <p:nvPr/>
        </p:nvSpPr>
        <p:spPr>
          <a:xfrm>
            <a:off x="1240375" y="4407375"/>
            <a:ext cx="20712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latin typeface="Open Sans"/>
                <a:ea typeface="Open Sans"/>
                <a:cs typeface="Open Sans"/>
                <a:sym typeface="Open Sans"/>
              </a:rPr>
              <a:t>Prototype labels</a:t>
            </a:r>
            <a:endParaRPr u="sng">
              <a:latin typeface="Open Sans"/>
              <a:ea typeface="Open Sans"/>
              <a:cs typeface="Open Sans"/>
              <a:sym typeface="Open Sans"/>
            </a:endParaRPr>
          </a:p>
        </p:txBody>
      </p:sp>
      <p:sp>
        <p:nvSpPr>
          <p:cNvPr id="231" name="Google Shape;231;p33"/>
          <p:cNvSpPr txBox="1"/>
          <p:nvPr/>
        </p:nvSpPr>
        <p:spPr>
          <a:xfrm>
            <a:off x="5327100" y="3972600"/>
            <a:ext cx="23841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latin typeface="Open Sans"/>
                <a:ea typeface="Open Sans"/>
                <a:cs typeface="Open Sans"/>
                <a:sym typeface="Open Sans"/>
              </a:rPr>
              <a:t>FER2013 sample images</a:t>
            </a:r>
            <a:endParaRPr u="sng">
              <a:latin typeface="Open Sans"/>
              <a:ea typeface="Open Sans"/>
              <a:cs typeface="Open Sans"/>
              <a:sym typeface="Open Sans"/>
            </a:endParaRPr>
          </a:p>
        </p:txBody>
      </p:sp>
      <p:pic>
        <p:nvPicPr>
          <p:cNvPr id="232" name="Google Shape;232;p33"/>
          <p:cNvPicPr preferRelativeResize="0"/>
          <p:nvPr/>
        </p:nvPicPr>
        <p:blipFill>
          <a:blip r:embed="rId4">
            <a:alphaModFix/>
          </a:blip>
          <a:stretch>
            <a:fillRect/>
          </a:stretch>
        </p:blipFill>
        <p:spPr>
          <a:xfrm>
            <a:off x="613725" y="3475375"/>
            <a:ext cx="2980725" cy="1044100"/>
          </a:xfrm>
          <a:prstGeom prst="rect">
            <a:avLst/>
          </a:prstGeom>
          <a:noFill/>
          <a:ln>
            <a:noFill/>
          </a:ln>
        </p:spPr>
      </p:pic>
      <p:pic>
        <p:nvPicPr>
          <p:cNvPr id="233" name="Google Shape;233;p33"/>
          <p:cNvPicPr preferRelativeResize="0"/>
          <p:nvPr/>
        </p:nvPicPr>
        <p:blipFill>
          <a:blip r:embed="rId5">
            <a:alphaModFix/>
          </a:blip>
          <a:stretch>
            <a:fillRect/>
          </a:stretch>
        </p:blipFill>
        <p:spPr>
          <a:xfrm>
            <a:off x="289975" y="1068475"/>
            <a:ext cx="3501353" cy="1807150"/>
          </a:xfrm>
          <a:prstGeom prst="rect">
            <a:avLst/>
          </a:prstGeom>
          <a:noFill/>
          <a:ln>
            <a:noFill/>
          </a:ln>
        </p:spPr>
      </p:pic>
      <p:sp>
        <p:nvSpPr>
          <p:cNvPr id="234" name="Google Shape;234;p33"/>
          <p:cNvSpPr txBox="1"/>
          <p:nvPr/>
        </p:nvSpPr>
        <p:spPr>
          <a:xfrm>
            <a:off x="4651279" y="4328375"/>
            <a:ext cx="3843000" cy="4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latin typeface="Open Sans"/>
                <a:ea typeface="Open Sans"/>
                <a:cs typeface="Open Sans"/>
                <a:sym typeface="Open Sans"/>
              </a:rPr>
              <a:t>Total: </a:t>
            </a:r>
            <a:r>
              <a:rPr lang="en" u="sng">
                <a:latin typeface="Open Sans"/>
                <a:ea typeface="Open Sans"/>
                <a:cs typeface="Open Sans"/>
                <a:sym typeface="Open Sans"/>
              </a:rPr>
              <a:t>35,887 (48x48) gray scaled images</a:t>
            </a:r>
            <a:endParaRPr u="sng">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4"/>
          <p:cNvSpPr txBox="1"/>
          <p:nvPr>
            <p:ph type="ctrTitle"/>
          </p:nvPr>
        </p:nvSpPr>
        <p:spPr>
          <a:xfrm>
            <a:off x="1844325" y="747900"/>
            <a:ext cx="5456100" cy="1704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1"/>
                </a:solidFill>
              </a:rPr>
              <a:t>Sample Results</a:t>
            </a:r>
            <a:endParaRPr>
              <a:solidFill>
                <a:schemeClr val="accen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35"/>
          <p:cNvSpPr txBox="1"/>
          <p:nvPr>
            <p:ph type="ctrTitle"/>
          </p:nvPr>
        </p:nvSpPr>
        <p:spPr>
          <a:xfrm>
            <a:off x="1844325" y="747900"/>
            <a:ext cx="5456100" cy="1704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1"/>
                </a:solidFill>
              </a:rPr>
              <a:t>FYP-1</a:t>
            </a:r>
            <a:endParaRPr>
              <a:solidFill>
                <a:schemeClr val="accen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Deliverables Achieved</a:t>
            </a:r>
            <a:endParaRPr/>
          </a:p>
        </p:txBody>
      </p:sp>
      <p:sp>
        <p:nvSpPr>
          <p:cNvPr id="250" name="Google Shape;250;p3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None/>
            </a:pPr>
            <a:r>
              <a:rPr lang="en" sz="2000">
                <a:solidFill>
                  <a:srgbClr val="616161"/>
                </a:solidFill>
                <a:latin typeface="Lora"/>
                <a:ea typeface="Lora"/>
                <a:cs typeface="Lora"/>
                <a:sym typeface="Lora"/>
              </a:rPr>
              <a:t>FYP-1</a:t>
            </a:r>
            <a:endParaRPr sz="2000">
              <a:solidFill>
                <a:srgbClr val="616161"/>
              </a:solidFill>
              <a:latin typeface="Lora"/>
              <a:ea typeface="Lora"/>
              <a:cs typeface="Lora"/>
              <a:sym typeface="Lora"/>
            </a:endParaRPr>
          </a:p>
          <a:p>
            <a:pPr indent="-355600" lvl="0" marL="457200" marR="0" rtl="0" algn="l">
              <a:lnSpc>
                <a:spcPct val="115000"/>
              </a:lnSpc>
              <a:spcBef>
                <a:spcPts val="1600"/>
              </a:spcBef>
              <a:spcAft>
                <a:spcPts val="0"/>
              </a:spcAft>
              <a:buClr>
                <a:srgbClr val="616161"/>
              </a:buClr>
              <a:buSzPts val="2000"/>
              <a:buFont typeface="Lora"/>
              <a:buChar char="➔"/>
            </a:pPr>
            <a:r>
              <a:rPr lang="en" sz="2000">
                <a:solidFill>
                  <a:srgbClr val="616161"/>
                </a:solidFill>
                <a:latin typeface="Lora"/>
                <a:ea typeface="Lora"/>
                <a:cs typeface="Lora"/>
                <a:sym typeface="Lora"/>
              </a:rPr>
              <a:t>Prototype </a:t>
            </a:r>
            <a:endParaRPr sz="2000">
              <a:solidFill>
                <a:srgbClr val="616161"/>
              </a:solidFill>
              <a:latin typeface="Lora"/>
              <a:ea typeface="Lora"/>
              <a:cs typeface="Lora"/>
              <a:sym typeface="Lora"/>
            </a:endParaRPr>
          </a:p>
          <a:p>
            <a:pPr indent="-355600" lvl="0" marL="457200" marR="0" rtl="0" algn="l">
              <a:lnSpc>
                <a:spcPct val="115000"/>
              </a:lnSpc>
              <a:spcBef>
                <a:spcPts val="0"/>
              </a:spcBef>
              <a:spcAft>
                <a:spcPts val="0"/>
              </a:spcAft>
              <a:buClr>
                <a:srgbClr val="616161"/>
              </a:buClr>
              <a:buSzPts val="2000"/>
              <a:buFont typeface="Lora"/>
              <a:buChar char="➔"/>
            </a:pPr>
            <a:r>
              <a:rPr lang="en" sz="2000">
                <a:solidFill>
                  <a:srgbClr val="616161"/>
                </a:solidFill>
                <a:latin typeface="Lora"/>
                <a:ea typeface="Lora"/>
                <a:cs typeface="Lora"/>
                <a:sym typeface="Lora"/>
              </a:rPr>
              <a:t>Multiple faces detection in real time</a:t>
            </a:r>
            <a:endParaRPr sz="2000">
              <a:solidFill>
                <a:srgbClr val="616161"/>
              </a:solidFill>
              <a:latin typeface="Lora"/>
              <a:ea typeface="Lora"/>
              <a:cs typeface="Lora"/>
              <a:sym typeface="Lora"/>
            </a:endParaRPr>
          </a:p>
          <a:p>
            <a:pPr indent="-355600" lvl="0" marL="457200" marR="0" rtl="0" algn="l">
              <a:lnSpc>
                <a:spcPct val="115000"/>
              </a:lnSpc>
              <a:spcBef>
                <a:spcPts val="0"/>
              </a:spcBef>
              <a:spcAft>
                <a:spcPts val="0"/>
              </a:spcAft>
              <a:buClr>
                <a:srgbClr val="616161"/>
              </a:buClr>
              <a:buSzPts val="2000"/>
              <a:buFont typeface="Lora"/>
              <a:buChar char="➔"/>
            </a:pPr>
            <a:r>
              <a:rPr lang="en" sz="2000">
                <a:solidFill>
                  <a:srgbClr val="616161"/>
                </a:solidFill>
                <a:latin typeface="Lora"/>
                <a:ea typeface="Lora"/>
                <a:cs typeface="Lora"/>
                <a:sym typeface="Lora"/>
              </a:rPr>
              <a:t>Predict facial expressions in real time</a:t>
            </a:r>
            <a:endParaRPr sz="2000">
              <a:solidFill>
                <a:srgbClr val="616161"/>
              </a:solidFill>
              <a:latin typeface="Lora"/>
              <a:ea typeface="Lora"/>
              <a:cs typeface="Lora"/>
              <a:sym typeface="Lora"/>
            </a:endParaRPr>
          </a:p>
          <a:p>
            <a:pPr indent="-355600" lvl="0" marL="457200" marR="0" rtl="0" algn="l">
              <a:lnSpc>
                <a:spcPct val="115000"/>
              </a:lnSpc>
              <a:spcBef>
                <a:spcPts val="0"/>
              </a:spcBef>
              <a:spcAft>
                <a:spcPts val="0"/>
              </a:spcAft>
              <a:buClr>
                <a:srgbClr val="616161"/>
              </a:buClr>
              <a:buSzPts val="2000"/>
              <a:buFont typeface="Lora"/>
              <a:buChar char="➔"/>
            </a:pPr>
            <a:r>
              <a:rPr lang="en" sz="2000">
                <a:solidFill>
                  <a:srgbClr val="616161"/>
                </a:solidFill>
                <a:latin typeface="Lora"/>
                <a:ea typeface="Lora"/>
                <a:cs typeface="Lora"/>
                <a:sym typeface="Lora"/>
              </a:rPr>
              <a:t>Dataset creation</a:t>
            </a:r>
            <a:endParaRPr sz="2000">
              <a:solidFill>
                <a:srgbClr val="616161"/>
              </a:solidFill>
              <a:latin typeface="Lora"/>
              <a:ea typeface="Lora"/>
              <a:cs typeface="Lora"/>
              <a:sym typeface="Lora"/>
            </a:endParaRPr>
          </a:p>
          <a:p>
            <a:pPr indent="-355600" lvl="0" marL="457200" marR="0" rtl="0" algn="l">
              <a:lnSpc>
                <a:spcPct val="115000"/>
              </a:lnSpc>
              <a:spcBef>
                <a:spcPts val="0"/>
              </a:spcBef>
              <a:spcAft>
                <a:spcPts val="0"/>
              </a:spcAft>
              <a:buClr>
                <a:srgbClr val="616161"/>
              </a:buClr>
              <a:buSzPts val="2000"/>
              <a:buFont typeface="Lora"/>
              <a:buChar char="➔"/>
            </a:pPr>
            <a:r>
              <a:rPr lang="en" sz="2000">
                <a:solidFill>
                  <a:srgbClr val="616161"/>
                </a:solidFill>
                <a:latin typeface="Lora"/>
                <a:ea typeface="Lora"/>
                <a:cs typeface="Lora"/>
                <a:sym typeface="Lora"/>
              </a:rPr>
              <a:t>Feedback generation(Jury recommendation)</a:t>
            </a:r>
            <a:endParaRPr sz="2400">
              <a:solidFill>
                <a:srgbClr val="000000"/>
              </a:solidFill>
              <a:latin typeface="Lora"/>
              <a:ea typeface="Lora"/>
              <a:cs typeface="Lora"/>
              <a:sym typeface="Lora"/>
            </a:endParaRPr>
          </a:p>
          <a:p>
            <a:pPr indent="0" lvl="0" marL="914400" rtl="0" algn="l">
              <a:lnSpc>
                <a:spcPct val="100000"/>
              </a:lnSpc>
              <a:spcBef>
                <a:spcPts val="1600"/>
              </a:spcBef>
              <a:spcAft>
                <a:spcPts val="0"/>
              </a:spcAft>
              <a:buNone/>
            </a:pPr>
            <a:r>
              <a:t/>
            </a:r>
            <a:endParaRPr sz="2400">
              <a:solidFill>
                <a:srgbClr val="000000"/>
              </a:solidFill>
              <a:latin typeface="Lora"/>
              <a:ea typeface="Lora"/>
              <a:cs typeface="Lora"/>
              <a:sym typeface="Lora"/>
            </a:endParaRPr>
          </a:p>
          <a:p>
            <a:pPr indent="0" lvl="0" marL="1371600" rtl="0" algn="l">
              <a:lnSpc>
                <a:spcPct val="100000"/>
              </a:lnSpc>
              <a:spcBef>
                <a:spcPts val="0"/>
              </a:spcBef>
              <a:spcAft>
                <a:spcPts val="0"/>
              </a:spcAft>
              <a:buNone/>
            </a:pPr>
            <a:r>
              <a:t/>
            </a:r>
            <a:endParaRPr sz="2400">
              <a:solidFill>
                <a:srgbClr val="000000"/>
              </a:solidFill>
              <a:latin typeface="Lora"/>
              <a:ea typeface="Lora"/>
              <a:cs typeface="Lora"/>
              <a:sym typeface="Lora"/>
            </a:endParaRPr>
          </a:p>
        </p:txBody>
      </p:sp>
      <p:pic>
        <p:nvPicPr>
          <p:cNvPr id="251" name="Google Shape;251;p36"/>
          <p:cNvPicPr preferRelativeResize="0"/>
          <p:nvPr/>
        </p:nvPicPr>
        <p:blipFill>
          <a:blip r:embed="rId3">
            <a:alphaModFix/>
          </a:blip>
          <a:stretch>
            <a:fillRect/>
          </a:stretch>
        </p:blipFill>
        <p:spPr>
          <a:xfrm>
            <a:off x="2139347" y="1947300"/>
            <a:ext cx="296125" cy="256125"/>
          </a:xfrm>
          <a:prstGeom prst="rect">
            <a:avLst/>
          </a:prstGeom>
          <a:noFill/>
          <a:ln>
            <a:noFill/>
          </a:ln>
        </p:spPr>
      </p:pic>
      <p:pic>
        <p:nvPicPr>
          <p:cNvPr id="252" name="Google Shape;252;p36"/>
          <p:cNvPicPr preferRelativeResize="0"/>
          <p:nvPr/>
        </p:nvPicPr>
        <p:blipFill>
          <a:blip r:embed="rId3">
            <a:alphaModFix/>
          </a:blip>
          <a:stretch>
            <a:fillRect/>
          </a:stretch>
        </p:blipFill>
        <p:spPr>
          <a:xfrm>
            <a:off x="5368222" y="2596088"/>
            <a:ext cx="296125" cy="256125"/>
          </a:xfrm>
          <a:prstGeom prst="rect">
            <a:avLst/>
          </a:prstGeom>
          <a:noFill/>
          <a:ln>
            <a:noFill/>
          </a:ln>
        </p:spPr>
      </p:pic>
      <p:pic>
        <p:nvPicPr>
          <p:cNvPr id="253" name="Google Shape;253;p36"/>
          <p:cNvPicPr preferRelativeResize="0"/>
          <p:nvPr/>
        </p:nvPicPr>
        <p:blipFill>
          <a:blip r:embed="rId3">
            <a:alphaModFix/>
          </a:blip>
          <a:stretch>
            <a:fillRect/>
          </a:stretch>
        </p:blipFill>
        <p:spPr>
          <a:xfrm>
            <a:off x="5189072" y="2283775"/>
            <a:ext cx="296125" cy="256125"/>
          </a:xfrm>
          <a:prstGeom prst="rect">
            <a:avLst/>
          </a:prstGeom>
          <a:noFill/>
          <a:ln>
            <a:noFill/>
          </a:ln>
        </p:spPr>
      </p:pic>
      <p:pic>
        <p:nvPicPr>
          <p:cNvPr id="254" name="Google Shape;254;p36"/>
          <p:cNvPicPr preferRelativeResize="0"/>
          <p:nvPr/>
        </p:nvPicPr>
        <p:blipFill>
          <a:blip r:embed="rId3">
            <a:alphaModFix/>
          </a:blip>
          <a:stretch>
            <a:fillRect/>
          </a:stretch>
        </p:blipFill>
        <p:spPr>
          <a:xfrm>
            <a:off x="2928847" y="2942013"/>
            <a:ext cx="296125" cy="256125"/>
          </a:xfrm>
          <a:prstGeom prst="rect">
            <a:avLst/>
          </a:prstGeom>
          <a:noFill/>
          <a:ln>
            <a:noFill/>
          </a:ln>
        </p:spPr>
      </p:pic>
      <p:pic>
        <p:nvPicPr>
          <p:cNvPr id="255" name="Google Shape;255;p36"/>
          <p:cNvPicPr preferRelativeResize="0"/>
          <p:nvPr/>
        </p:nvPicPr>
        <p:blipFill>
          <a:blip r:embed="rId3">
            <a:alphaModFix/>
          </a:blip>
          <a:stretch>
            <a:fillRect/>
          </a:stretch>
        </p:blipFill>
        <p:spPr>
          <a:xfrm>
            <a:off x="6137897" y="3328413"/>
            <a:ext cx="296125" cy="256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762025" y="1189150"/>
            <a:ext cx="76200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23" name="Google Shape;123;p19"/>
          <p:cNvSpPr txBox="1"/>
          <p:nvPr>
            <p:ph idx="1" type="body"/>
          </p:nvPr>
        </p:nvSpPr>
        <p:spPr>
          <a:xfrm>
            <a:off x="762025" y="2253000"/>
            <a:ext cx="7620000" cy="23346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Lora"/>
              <a:buChar char="➔"/>
            </a:pPr>
            <a:r>
              <a:rPr lang="en">
                <a:latin typeface="Lora"/>
                <a:ea typeface="Lora"/>
                <a:cs typeface="Lora"/>
                <a:sym typeface="Lora"/>
              </a:rPr>
              <a:t>Occluded facial expressions detection</a:t>
            </a:r>
            <a:endParaRPr>
              <a:latin typeface="Lora"/>
              <a:ea typeface="Lora"/>
              <a:cs typeface="Lora"/>
              <a:sym typeface="Lora"/>
            </a:endParaRPr>
          </a:p>
          <a:p>
            <a:pPr indent="-355600" lvl="0" marL="457200" rtl="0" algn="l">
              <a:spcBef>
                <a:spcPts val="0"/>
              </a:spcBef>
              <a:spcAft>
                <a:spcPts val="0"/>
              </a:spcAft>
              <a:buSzPts val="2000"/>
              <a:buFont typeface="Lora"/>
              <a:buChar char="➔"/>
            </a:pPr>
            <a:r>
              <a:rPr lang="en">
                <a:latin typeface="Lora"/>
                <a:ea typeface="Lora"/>
                <a:cs typeface="Lora"/>
                <a:sym typeface="Lora"/>
              </a:rPr>
              <a:t>Studied existing approaches</a:t>
            </a:r>
            <a:endParaRPr>
              <a:latin typeface="Lora"/>
              <a:ea typeface="Lora"/>
              <a:cs typeface="Lora"/>
              <a:sym typeface="Lora"/>
            </a:endParaRPr>
          </a:p>
          <a:p>
            <a:pPr indent="-355600" lvl="0" marL="457200" rtl="0" algn="l">
              <a:spcBef>
                <a:spcPts val="0"/>
              </a:spcBef>
              <a:spcAft>
                <a:spcPts val="0"/>
              </a:spcAft>
              <a:buSzPts val="2000"/>
              <a:buFont typeface="Lora"/>
              <a:buChar char="➔"/>
            </a:pPr>
            <a:r>
              <a:rPr lang="en">
                <a:latin typeface="Lora"/>
                <a:ea typeface="Lora"/>
                <a:cs typeface="Lora"/>
                <a:sym typeface="Lora"/>
              </a:rPr>
              <a:t>Found out the gap</a:t>
            </a:r>
            <a:endParaRPr>
              <a:latin typeface="Lora"/>
              <a:ea typeface="Lora"/>
              <a:cs typeface="Lora"/>
              <a:sym typeface="Lora"/>
            </a:endParaRPr>
          </a:p>
          <a:p>
            <a:pPr indent="-355600" lvl="0" marL="457200" rtl="0" algn="l">
              <a:spcBef>
                <a:spcPts val="0"/>
              </a:spcBef>
              <a:spcAft>
                <a:spcPts val="0"/>
              </a:spcAft>
              <a:buSzPts val="2000"/>
              <a:buFont typeface="Lora"/>
              <a:buChar char="➔"/>
            </a:pPr>
            <a:r>
              <a:rPr lang="en">
                <a:latin typeface="Lora"/>
                <a:ea typeface="Lora"/>
                <a:cs typeface="Lora"/>
                <a:sym typeface="Lora"/>
              </a:rPr>
              <a:t>Presented solution to fill the gap</a:t>
            </a:r>
            <a:endParaRPr>
              <a:latin typeface="Lora"/>
              <a:ea typeface="Lora"/>
              <a:cs typeface="Lora"/>
              <a:sym typeface="Lor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pic>
        <p:nvPicPr>
          <p:cNvPr id="260" name="Google Shape;260;p37"/>
          <p:cNvPicPr preferRelativeResize="0"/>
          <p:nvPr/>
        </p:nvPicPr>
        <p:blipFill>
          <a:blip r:embed="rId3">
            <a:alphaModFix/>
          </a:blip>
          <a:stretch>
            <a:fillRect/>
          </a:stretch>
        </p:blipFill>
        <p:spPr>
          <a:xfrm>
            <a:off x="1796547" y="0"/>
            <a:ext cx="5550905" cy="51434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pic>
        <p:nvPicPr>
          <p:cNvPr id="265" name="Google Shape;265;p38"/>
          <p:cNvPicPr preferRelativeResize="0"/>
          <p:nvPr/>
        </p:nvPicPr>
        <p:blipFill>
          <a:blip r:embed="rId3">
            <a:alphaModFix/>
          </a:blip>
          <a:stretch>
            <a:fillRect/>
          </a:stretch>
        </p:blipFill>
        <p:spPr>
          <a:xfrm>
            <a:off x="1796547" y="0"/>
            <a:ext cx="5550905" cy="51434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39"/>
          <p:cNvSpPr txBox="1"/>
          <p:nvPr>
            <p:ph type="ctrTitle"/>
          </p:nvPr>
        </p:nvSpPr>
        <p:spPr>
          <a:xfrm>
            <a:off x="1844325" y="747900"/>
            <a:ext cx="5456100" cy="1704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1"/>
                </a:solidFill>
              </a:rPr>
              <a:t>FYP-2(Improvements)</a:t>
            </a:r>
            <a:endParaRPr>
              <a:solidFill>
                <a:schemeClr val="accen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grpSp>
        <p:nvGrpSpPr>
          <p:cNvPr id="275" name="Google Shape;275;p40"/>
          <p:cNvGrpSpPr/>
          <p:nvPr/>
        </p:nvGrpSpPr>
        <p:grpSpPr>
          <a:xfrm>
            <a:off x="249600" y="870025"/>
            <a:ext cx="8373497" cy="3761650"/>
            <a:chOff x="262000" y="324700"/>
            <a:chExt cx="8373497" cy="3761650"/>
          </a:xfrm>
        </p:grpSpPr>
        <p:sp>
          <p:nvSpPr>
            <p:cNvPr id="276" name="Google Shape;276;p40"/>
            <p:cNvSpPr txBox="1"/>
            <p:nvPr/>
          </p:nvSpPr>
          <p:spPr>
            <a:xfrm>
              <a:off x="262000" y="324700"/>
              <a:ext cx="8252100" cy="3000000"/>
            </a:xfrm>
            <a:prstGeom prst="rect">
              <a:avLst/>
            </a:prstGeom>
            <a:noFill/>
            <a:ln>
              <a:noFill/>
            </a:ln>
          </p:spPr>
          <p:txBody>
            <a:bodyPr anchorCtr="0" anchor="ctr" bIns="91425" lIns="91425" spcFirstLastPara="1" rIns="91425" wrap="square" tIns="91425">
              <a:noAutofit/>
            </a:bodyPr>
            <a:lstStyle/>
            <a:p>
              <a:pPr indent="0" lvl="0" marL="457200" marR="0" rtl="0" algn="l">
                <a:lnSpc>
                  <a:spcPct val="115000"/>
                </a:lnSpc>
                <a:spcBef>
                  <a:spcPts val="0"/>
                </a:spcBef>
                <a:spcAft>
                  <a:spcPts val="0"/>
                </a:spcAft>
                <a:buNone/>
              </a:pPr>
              <a:r>
                <a:t/>
              </a:r>
              <a:endParaRPr sz="2000">
                <a:solidFill>
                  <a:srgbClr val="616161"/>
                </a:solidFill>
                <a:latin typeface="Lora"/>
                <a:ea typeface="Lora"/>
                <a:cs typeface="Lora"/>
                <a:sym typeface="Lora"/>
              </a:endParaRPr>
            </a:p>
            <a:p>
              <a:pPr indent="0" lvl="0" marL="457200" marR="0" rtl="0" algn="l">
                <a:lnSpc>
                  <a:spcPct val="115000"/>
                </a:lnSpc>
                <a:spcBef>
                  <a:spcPts val="1600"/>
                </a:spcBef>
                <a:spcAft>
                  <a:spcPts val="0"/>
                </a:spcAft>
                <a:buNone/>
              </a:pPr>
              <a:r>
                <a:t/>
              </a:r>
              <a:endParaRPr sz="2000">
                <a:solidFill>
                  <a:srgbClr val="616161"/>
                </a:solidFill>
                <a:latin typeface="Lora"/>
                <a:ea typeface="Lora"/>
                <a:cs typeface="Lora"/>
                <a:sym typeface="Lora"/>
              </a:endParaRPr>
            </a:p>
            <a:p>
              <a:pPr indent="0" lvl="0" marL="457200" marR="0" rtl="0" algn="l">
                <a:lnSpc>
                  <a:spcPct val="115000"/>
                </a:lnSpc>
                <a:spcBef>
                  <a:spcPts val="1600"/>
                </a:spcBef>
                <a:spcAft>
                  <a:spcPts val="0"/>
                </a:spcAft>
                <a:buNone/>
              </a:pPr>
              <a:r>
                <a:rPr lang="en" sz="2000">
                  <a:solidFill>
                    <a:srgbClr val="616161"/>
                  </a:solidFill>
                  <a:latin typeface="Lora"/>
                  <a:ea typeface="Lora"/>
                  <a:cs typeface="Lora"/>
                  <a:sym typeface="Lora"/>
                </a:rPr>
                <a:t>FYP-2</a:t>
              </a:r>
              <a:endParaRPr sz="2000">
                <a:solidFill>
                  <a:srgbClr val="616161"/>
                </a:solidFill>
                <a:latin typeface="Lora"/>
                <a:ea typeface="Lora"/>
                <a:cs typeface="Lora"/>
                <a:sym typeface="Lora"/>
              </a:endParaRPr>
            </a:p>
            <a:p>
              <a:pPr indent="-355600" lvl="0" marL="457200" marR="0" rtl="0" algn="l">
                <a:lnSpc>
                  <a:spcPct val="115000"/>
                </a:lnSpc>
                <a:spcBef>
                  <a:spcPts val="1600"/>
                </a:spcBef>
                <a:spcAft>
                  <a:spcPts val="0"/>
                </a:spcAft>
                <a:buClr>
                  <a:srgbClr val="616161"/>
                </a:buClr>
                <a:buSzPts val="2000"/>
                <a:buFont typeface="Lora"/>
                <a:buChar char="➔"/>
              </a:pPr>
              <a:r>
                <a:rPr lang="en" sz="2000">
                  <a:solidFill>
                    <a:srgbClr val="616161"/>
                  </a:solidFill>
                  <a:latin typeface="Lora"/>
                  <a:ea typeface="Lora"/>
                  <a:cs typeface="Lora"/>
                  <a:sym typeface="Lora"/>
                </a:rPr>
                <a:t>Improve accuracy of FYP-1</a:t>
              </a:r>
              <a:endParaRPr sz="2000">
                <a:solidFill>
                  <a:srgbClr val="616161"/>
                </a:solidFill>
                <a:latin typeface="Lora"/>
                <a:ea typeface="Lora"/>
                <a:cs typeface="Lora"/>
                <a:sym typeface="Lora"/>
              </a:endParaRPr>
            </a:p>
            <a:p>
              <a:pPr indent="-355600" lvl="0" marL="457200" marR="0" rtl="0" algn="l">
                <a:lnSpc>
                  <a:spcPct val="115000"/>
                </a:lnSpc>
                <a:spcBef>
                  <a:spcPts val="0"/>
                </a:spcBef>
                <a:spcAft>
                  <a:spcPts val="0"/>
                </a:spcAft>
                <a:buClr>
                  <a:srgbClr val="616161"/>
                </a:buClr>
                <a:buSzPts val="2000"/>
                <a:buFont typeface="Lora"/>
                <a:buChar char="➔"/>
              </a:pPr>
              <a:r>
                <a:rPr lang="en" sz="2000">
                  <a:solidFill>
                    <a:srgbClr val="616161"/>
                  </a:solidFill>
                  <a:latin typeface="Lora"/>
                  <a:ea typeface="Lora"/>
                  <a:cs typeface="Lora"/>
                  <a:sym typeface="Lora"/>
                </a:rPr>
                <a:t>Dataset merge(Jury recommendation) </a:t>
              </a:r>
              <a:endParaRPr sz="2000">
                <a:solidFill>
                  <a:srgbClr val="616161"/>
                </a:solidFill>
                <a:latin typeface="Lora"/>
                <a:ea typeface="Lora"/>
                <a:cs typeface="Lora"/>
                <a:sym typeface="Lora"/>
              </a:endParaRPr>
            </a:p>
            <a:p>
              <a:pPr indent="-355600" lvl="0" marL="457200" marR="0" rtl="0" algn="l">
                <a:lnSpc>
                  <a:spcPct val="115000"/>
                </a:lnSpc>
                <a:spcBef>
                  <a:spcPts val="0"/>
                </a:spcBef>
                <a:spcAft>
                  <a:spcPts val="0"/>
                </a:spcAft>
                <a:buClr>
                  <a:srgbClr val="616161"/>
                </a:buClr>
                <a:buSzPts val="2000"/>
                <a:buFont typeface="Lora"/>
                <a:buChar char="➔"/>
              </a:pPr>
              <a:r>
                <a:rPr lang="en" sz="2000">
                  <a:solidFill>
                    <a:srgbClr val="616161"/>
                  </a:solidFill>
                  <a:latin typeface="Lora"/>
                  <a:ea typeface="Lora"/>
                  <a:cs typeface="Lora"/>
                  <a:sym typeface="Lora"/>
                </a:rPr>
                <a:t>Creation of Expression Classification Model on merged dataset(Jury recommendation)</a:t>
              </a:r>
              <a:endParaRPr sz="2000">
                <a:solidFill>
                  <a:srgbClr val="616161"/>
                </a:solidFill>
                <a:latin typeface="Lora"/>
                <a:ea typeface="Lora"/>
                <a:cs typeface="Lora"/>
                <a:sym typeface="Lora"/>
              </a:endParaRPr>
            </a:p>
            <a:p>
              <a:pPr indent="-355600" lvl="0" marL="457200" marR="0" rtl="0" algn="l">
                <a:lnSpc>
                  <a:spcPct val="115000"/>
                </a:lnSpc>
                <a:spcBef>
                  <a:spcPts val="0"/>
                </a:spcBef>
                <a:spcAft>
                  <a:spcPts val="0"/>
                </a:spcAft>
                <a:buClr>
                  <a:srgbClr val="616161"/>
                </a:buClr>
                <a:buSzPts val="2000"/>
                <a:buFont typeface="Lora"/>
                <a:buChar char="➔"/>
              </a:pPr>
              <a:r>
                <a:rPr lang="en" sz="2000">
                  <a:solidFill>
                    <a:srgbClr val="616161"/>
                  </a:solidFill>
                  <a:latin typeface="Lora"/>
                  <a:ea typeface="Lora"/>
                  <a:cs typeface="Lora"/>
                  <a:sym typeface="Lora"/>
                </a:rPr>
                <a:t>Identify facial features(Jury recommendation)</a:t>
              </a:r>
              <a:endParaRPr sz="2000">
                <a:solidFill>
                  <a:srgbClr val="616161"/>
                </a:solidFill>
                <a:latin typeface="Lora"/>
                <a:ea typeface="Lora"/>
                <a:cs typeface="Lora"/>
                <a:sym typeface="Lora"/>
              </a:endParaRPr>
            </a:p>
            <a:p>
              <a:pPr indent="-355600" lvl="0" marL="457200" marR="0" rtl="0" algn="l">
                <a:lnSpc>
                  <a:spcPct val="115000"/>
                </a:lnSpc>
                <a:spcBef>
                  <a:spcPts val="0"/>
                </a:spcBef>
                <a:spcAft>
                  <a:spcPts val="0"/>
                </a:spcAft>
                <a:buClr>
                  <a:srgbClr val="616161"/>
                </a:buClr>
                <a:buSzPts val="2000"/>
                <a:buFont typeface="Lora"/>
                <a:buChar char="➔"/>
              </a:pPr>
              <a:r>
                <a:rPr lang="en" sz="2000">
                  <a:solidFill>
                    <a:srgbClr val="616161"/>
                  </a:solidFill>
                  <a:latin typeface="Lora"/>
                  <a:ea typeface="Lora"/>
                  <a:cs typeface="Lora"/>
                  <a:sym typeface="Lora"/>
                </a:rPr>
                <a:t>Define Expressions/Emotions (Jury recommendation)</a:t>
              </a:r>
              <a:endParaRPr sz="2000">
                <a:solidFill>
                  <a:srgbClr val="616161"/>
                </a:solidFill>
                <a:latin typeface="Lora"/>
                <a:ea typeface="Lora"/>
                <a:cs typeface="Lora"/>
                <a:sym typeface="Lora"/>
              </a:endParaRPr>
            </a:p>
            <a:p>
              <a:pPr indent="-355600" lvl="0" marL="457200" marR="0" rtl="0" algn="l">
                <a:lnSpc>
                  <a:spcPct val="115000"/>
                </a:lnSpc>
                <a:spcBef>
                  <a:spcPts val="0"/>
                </a:spcBef>
                <a:spcAft>
                  <a:spcPts val="0"/>
                </a:spcAft>
                <a:buClr>
                  <a:srgbClr val="616161"/>
                </a:buClr>
                <a:buSzPts val="2000"/>
                <a:buFont typeface="Lora"/>
                <a:buChar char="➔"/>
              </a:pPr>
              <a:r>
                <a:rPr lang="en" sz="2000">
                  <a:solidFill>
                    <a:srgbClr val="616161"/>
                  </a:solidFill>
                  <a:latin typeface="Lora"/>
                  <a:ea typeface="Lora"/>
                  <a:cs typeface="Lora"/>
                  <a:sym typeface="Lora"/>
                </a:rPr>
                <a:t>Comparison between Approach A and B(Jury recommendation)</a:t>
              </a:r>
              <a:endParaRPr sz="2000">
                <a:solidFill>
                  <a:srgbClr val="616161"/>
                </a:solidFill>
                <a:latin typeface="Lora"/>
                <a:ea typeface="Lora"/>
                <a:cs typeface="Lora"/>
                <a:sym typeface="Lora"/>
              </a:endParaRPr>
            </a:p>
            <a:p>
              <a:pPr indent="-355600" lvl="0" marL="457200" marR="0" rtl="0" algn="l">
                <a:lnSpc>
                  <a:spcPct val="115000"/>
                </a:lnSpc>
                <a:spcBef>
                  <a:spcPts val="0"/>
                </a:spcBef>
                <a:spcAft>
                  <a:spcPts val="0"/>
                </a:spcAft>
                <a:buClr>
                  <a:srgbClr val="616161"/>
                </a:buClr>
                <a:buSzPts val="2000"/>
                <a:buFont typeface="Lora"/>
                <a:buChar char="➔"/>
              </a:pPr>
              <a:r>
                <a:rPr lang="en" sz="2000">
                  <a:solidFill>
                    <a:srgbClr val="616161"/>
                  </a:solidFill>
                  <a:latin typeface="Lora"/>
                  <a:ea typeface="Lora"/>
                  <a:cs typeface="Lora"/>
                  <a:sym typeface="Lora"/>
                </a:rPr>
                <a:t>Plotting of segmented images of interest region(Jury recommendation)</a:t>
              </a:r>
              <a:endParaRPr sz="2000">
                <a:solidFill>
                  <a:srgbClr val="616161"/>
                </a:solidFill>
                <a:latin typeface="Lora"/>
                <a:ea typeface="Lora"/>
                <a:cs typeface="Lora"/>
                <a:sym typeface="Lora"/>
              </a:endParaRPr>
            </a:p>
          </p:txBody>
        </p:sp>
        <p:pic>
          <p:nvPicPr>
            <p:cNvPr id="277" name="Google Shape;277;p40"/>
            <p:cNvPicPr preferRelativeResize="0"/>
            <p:nvPr/>
          </p:nvPicPr>
          <p:blipFill>
            <a:blip r:embed="rId3">
              <a:alphaModFix/>
            </a:blip>
            <a:stretch>
              <a:fillRect/>
            </a:stretch>
          </p:blipFill>
          <p:spPr>
            <a:xfrm>
              <a:off x="4068897" y="963925"/>
              <a:ext cx="296125" cy="256125"/>
            </a:xfrm>
            <a:prstGeom prst="rect">
              <a:avLst/>
            </a:prstGeom>
            <a:noFill/>
            <a:ln>
              <a:noFill/>
            </a:ln>
          </p:spPr>
        </p:pic>
        <p:pic>
          <p:nvPicPr>
            <p:cNvPr id="278" name="Google Shape;278;p40"/>
            <p:cNvPicPr preferRelativeResize="0"/>
            <p:nvPr/>
          </p:nvPicPr>
          <p:blipFill>
            <a:blip r:embed="rId3">
              <a:alphaModFix/>
            </a:blip>
            <a:stretch>
              <a:fillRect/>
            </a:stretch>
          </p:blipFill>
          <p:spPr>
            <a:xfrm>
              <a:off x="5304897" y="1347300"/>
              <a:ext cx="296125" cy="256125"/>
            </a:xfrm>
            <a:prstGeom prst="rect">
              <a:avLst/>
            </a:prstGeom>
            <a:noFill/>
            <a:ln>
              <a:noFill/>
            </a:ln>
          </p:spPr>
        </p:pic>
        <p:pic>
          <p:nvPicPr>
            <p:cNvPr id="279" name="Google Shape;279;p40"/>
            <p:cNvPicPr preferRelativeResize="0"/>
            <p:nvPr/>
          </p:nvPicPr>
          <p:blipFill>
            <a:blip r:embed="rId3">
              <a:alphaModFix/>
            </a:blip>
            <a:stretch>
              <a:fillRect/>
            </a:stretch>
          </p:blipFill>
          <p:spPr>
            <a:xfrm>
              <a:off x="4571997" y="2093375"/>
              <a:ext cx="296125" cy="256125"/>
            </a:xfrm>
            <a:prstGeom prst="rect">
              <a:avLst/>
            </a:prstGeom>
            <a:noFill/>
            <a:ln>
              <a:noFill/>
            </a:ln>
          </p:spPr>
        </p:pic>
        <p:pic>
          <p:nvPicPr>
            <p:cNvPr id="280" name="Google Shape;280;p40"/>
            <p:cNvPicPr preferRelativeResize="0"/>
            <p:nvPr/>
          </p:nvPicPr>
          <p:blipFill>
            <a:blip r:embed="rId3">
              <a:alphaModFix/>
            </a:blip>
            <a:stretch>
              <a:fillRect/>
            </a:stretch>
          </p:blipFill>
          <p:spPr>
            <a:xfrm>
              <a:off x="6271247" y="2394025"/>
              <a:ext cx="296125" cy="256125"/>
            </a:xfrm>
            <a:prstGeom prst="rect">
              <a:avLst/>
            </a:prstGeom>
            <a:noFill/>
            <a:ln>
              <a:noFill/>
            </a:ln>
          </p:spPr>
        </p:pic>
        <p:pic>
          <p:nvPicPr>
            <p:cNvPr id="281" name="Google Shape;281;p40"/>
            <p:cNvPicPr preferRelativeResize="0"/>
            <p:nvPr/>
          </p:nvPicPr>
          <p:blipFill>
            <a:blip r:embed="rId3">
              <a:alphaModFix/>
            </a:blip>
            <a:stretch>
              <a:fillRect/>
            </a:stretch>
          </p:blipFill>
          <p:spPr>
            <a:xfrm>
              <a:off x="7267347" y="2780950"/>
              <a:ext cx="296125" cy="256125"/>
            </a:xfrm>
            <a:prstGeom prst="rect">
              <a:avLst/>
            </a:prstGeom>
            <a:noFill/>
            <a:ln>
              <a:noFill/>
            </a:ln>
          </p:spPr>
        </p:pic>
        <p:pic>
          <p:nvPicPr>
            <p:cNvPr id="282" name="Google Shape;282;p40"/>
            <p:cNvPicPr preferRelativeResize="0"/>
            <p:nvPr/>
          </p:nvPicPr>
          <p:blipFill>
            <a:blip r:embed="rId3">
              <a:alphaModFix/>
            </a:blip>
            <a:stretch>
              <a:fillRect/>
            </a:stretch>
          </p:blipFill>
          <p:spPr>
            <a:xfrm>
              <a:off x="3007997" y="3830225"/>
              <a:ext cx="296125" cy="256125"/>
            </a:xfrm>
            <a:prstGeom prst="rect">
              <a:avLst/>
            </a:prstGeom>
            <a:noFill/>
            <a:ln>
              <a:noFill/>
            </a:ln>
          </p:spPr>
        </p:pic>
        <p:pic>
          <p:nvPicPr>
            <p:cNvPr id="283" name="Google Shape;283;p40"/>
            <p:cNvPicPr preferRelativeResize="0"/>
            <p:nvPr/>
          </p:nvPicPr>
          <p:blipFill>
            <a:blip r:embed="rId3">
              <a:alphaModFix/>
            </a:blip>
            <a:stretch>
              <a:fillRect/>
            </a:stretch>
          </p:blipFill>
          <p:spPr>
            <a:xfrm>
              <a:off x="8339372" y="3134925"/>
              <a:ext cx="296125" cy="256125"/>
            </a:xfrm>
            <a:prstGeom prst="rect">
              <a:avLst/>
            </a:prstGeom>
            <a:noFill/>
            <a:ln>
              <a:noFill/>
            </a:ln>
          </p:spPr>
        </p:pic>
      </p:grpSp>
      <p:sp>
        <p:nvSpPr>
          <p:cNvPr id="284" name="Google Shape;284;p40"/>
          <p:cNvSpPr txBox="1"/>
          <p:nvPr>
            <p:ph type="title"/>
          </p:nvPr>
        </p:nvSpPr>
        <p:spPr>
          <a:xfrm>
            <a:off x="311700" y="1626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Deliverables Achieved</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4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4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91" name="Google Shape;291;p41"/>
          <p:cNvPicPr preferRelativeResize="0"/>
          <p:nvPr/>
        </p:nvPicPr>
        <p:blipFill>
          <a:blip r:embed="rId3">
            <a:alphaModFix/>
          </a:blip>
          <a:stretch>
            <a:fillRect/>
          </a:stretch>
        </p:blipFill>
        <p:spPr>
          <a:xfrm>
            <a:off x="1138238" y="195263"/>
            <a:ext cx="6867525" cy="4752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4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98" name="Google Shape;298;p42"/>
          <p:cNvPicPr preferRelativeResize="0"/>
          <p:nvPr/>
        </p:nvPicPr>
        <p:blipFill>
          <a:blip r:embed="rId3">
            <a:alphaModFix/>
          </a:blip>
          <a:stretch>
            <a:fillRect/>
          </a:stretch>
        </p:blipFill>
        <p:spPr>
          <a:xfrm>
            <a:off x="762000" y="190500"/>
            <a:ext cx="7620000" cy="4762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4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5" name="Google Shape;305;p43"/>
          <p:cNvPicPr preferRelativeResize="0"/>
          <p:nvPr/>
        </p:nvPicPr>
        <p:blipFill>
          <a:blip r:embed="rId3">
            <a:alphaModFix/>
          </a:blip>
          <a:stretch>
            <a:fillRect/>
          </a:stretch>
        </p:blipFill>
        <p:spPr>
          <a:xfrm>
            <a:off x="762000" y="190500"/>
            <a:ext cx="7620000" cy="4762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4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2" name="Google Shape;312;p44"/>
          <p:cNvPicPr preferRelativeResize="0"/>
          <p:nvPr/>
        </p:nvPicPr>
        <p:blipFill>
          <a:blip r:embed="rId3">
            <a:alphaModFix/>
          </a:blip>
          <a:stretch>
            <a:fillRect/>
          </a:stretch>
        </p:blipFill>
        <p:spPr>
          <a:xfrm>
            <a:off x="762000" y="190500"/>
            <a:ext cx="7620000" cy="4762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pic>
        <p:nvPicPr>
          <p:cNvPr id="317" name="Google Shape;317;p45"/>
          <p:cNvPicPr preferRelativeResize="0"/>
          <p:nvPr/>
        </p:nvPicPr>
        <p:blipFill>
          <a:blip r:embed="rId3">
            <a:alphaModFix/>
          </a:blip>
          <a:stretch>
            <a:fillRect/>
          </a:stretch>
        </p:blipFill>
        <p:spPr>
          <a:xfrm>
            <a:off x="1085025" y="276288"/>
            <a:ext cx="3532110" cy="2230598"/>
          </a:xfrm>
          <a:prstGeom prst="rect">
            <a:avLst/>
          </a:prstGeom>
          <a:noFill/>
          <a:ln cap="flat" cmpd="sng" w="19050">
            <a:solidFill>
              <a:srgbClr val="000000"/>
            </a:solidFill>
            <a:prstDash val="solid"/>
            <a:round/>
            <a:headEnd len="sm" w="sm" type="none"/>
            <a:tailEnd len="sm" w="sm" type="none"/>
          </a:ln>
        </p:spPr>
      </p:pic>
      <p:pic>
        <p:nvPicPr>
          <p:cNvPr id="318" name="Google Shape;318;p45"/>
          <p:cNvPicPr preferRelativeResize="0"/>
          <p:nvPr/>
        </p:nvPicPr>
        <p:blipFill>
          <a:blip r:embed="rId4">
            <a:alphaModFix/>
          </a:blip>
          <a:stretch>
            <a:fillRect/>
          </a:stretch>
        </p:blipFill>
        <p:spPr>
          <a:xfrm>
            <a:off x="1086883" y="2637557"/>
            <a:ext cx="3528390" cy="2229656"/>
          </a:xfrm>
          <a:prstGeom prst="rect">
            <a:avLst/>
          </a:prstGeom>
          <a:noFill/>
          <a:ln cap="flat" cmpd="sng" w="19050">
            <a:solidFill>
              <a:srgbClr val="000000"/>
            </a:solidFill>
            <a:prstDash val="solid"/>
            <a:round/>
            <a:headEnd len="sm" w="sm" type="none"/>
            <a:tailEnd len="sm" w="sm" type="none"/>
          </a:ln>
        </p:spPr>
      </p:pic>
      <p:pic>
        <p:nvPicPr>
          <p:cNvPr id="319" name="Google Shape;319;p45"/>
          <p:cNvPicPr preferRelativeResize="0"/>
          <p:nvPr/>
        </p:nvPicPr>
        <p:blipFill>
          <a:blip r:embed="rId5">
            <a:alphaModFix/>
          </a:blip>
          <a:stretch>
            <a:fillRect/>
          </a:stretch>
        </p:blipFill>
        <p:spPr>
          <a:xfrm>
            <a:off x="4843635" y="276765"/>
            <a:ext cx="3528390" cy="2229656"/>
          </a:xfrm>
          <a:prstGeom prst="rect">
            <a:avLst/>
          </a:prstGeom>
          <a:noFill/>
          <a:ln cap="flat" cmpd="sng" w="19050">
            <a:solidFill>
              <a:srgbClr val="000000"/>
            </a:solidFill>
            <a:prstDash val="solid"/>
            <a:round/>
            <a:headEnd len="sm" w="sm" type="none"/>
            <a:tailEnd len="sm" w="sm" type="none"/>
          </a:ln>
        </p:spPr>
      </p:pic>
      <p:pic>
        <p:nvPicPr>
          <p:cNvPr id="320" name="Google Shape;320;p45"/>
          <p:cNvPicPr preferRelativeResize="0"/>
          <p:nvPr/>
        </p:nvPicPr>
        <p:blipFill>
          <a:blip r:embed="rId6">
            <a:alphaModFix/>
          </a:blip>
          <a:stretch>
            <a:fillRect/>
          </a:stretch>
        </p:blipFill>
        <p:spPr>
          <a:xfrm>
            <a:off x="4843635" y="2637557"/>
            <a:ext cx="3528390" cy="2229656"/>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46"/>
          <p:cNvSpPr txBox="1"/>
          <p:nvPr>
            <p:ph type="title"/>
          </p:nvPr>
        </p:nvSpPr>
        <p:spPr>
          <a:xfrm>
            <a:off x="213420" y="319750"/>
            <a:ext cx="1832700" cy="117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accent1"/>
                </a:solidFill>
              </a:rPr>
              <a:t>Merged Dataset</a:t>
            </a:r>
            <a:endParaRPr>
              <a:solidFill>
                <a:schemeClr val="dk2"/>
              </a:solidFill>
              <a:latin typeface="Lora"/>
              <a:ea typeface="Lora"/>
              <a:cs typeface="Lora"/>
              <a:sym typeface="Lora"/>
            </a:endParaRPr>
          </a:p>
        </p:txBody>
      </p:sp>
      <p:pic>
        <p:nvPicPr>
          <p:cNvPr id="326" name="Google Shape;326;p46"/>
          <p:cNvPicPr preferRelativeResize="0"/>
          <p:nvPr/>
        </p:nvPicPr>
        <p:blipFill>
          <a:blip r:embed="rId3">
            <a:alphaModFix/>
          </a:blip>
          <a:stretch>
            <a:fillRect/>
          </a:stretch>
        </p:blipFill>
        <p:spPr>
          <a:xfrm>
            <a:off x="304800" y="1647850"/>
            <a:ext cx="8555340" cy="3343250"/>
          </a:xfrm>
          <a:prstGeom prst="rect">
            <a:avLst/>
          </a:prstGeom>
          <a:noFill/>
          <a:ln cap="flat" cmpd="sng" w="9525">
            <a:solidFill>
              <a:srgbClr val="000000"/>
            </a:solidFill>
            <a:prstDash val="solid"/>
            <a:round/>
            <a:headEnd len="sm" w="sm" type="none"/>
            <a:tailEnd len="sm" w="sm" type="none"/>
          </a:ln>
        </p:spPr>
      </p:pic>
      <p:graphicFrame>
        <p:nvGraphicFramePr>
          <p:cNvPr id="327" name="Google Shape;327;p46"/>
          <p:cNvGraphicFramePr/>
          <p:nvPr/>
        </p:nvGraphicFramePr>
        <p:xfrm>
          <a:off x="1774676" y="322425"/>
          <a:ext cx="3000000" cy="3000000"/>
        </p:xfrm>
        <a:graphic>
          <a:graphicData uri="http://schemas.openxmlformats.org/drawingml/2006/table">
            <a:tbl>
              <a:tblPr>
                <a:noFill/>
                <a:tableStyleId>{05E906C0-08B6-4E04-92F4-BBE1CBF5359C}</a:tableStyleId>
              </a:tblPr>
              <a:tblGrid>
                <a:gridCol w="2381500"/>
                <a:gridCol w="2381500"/>
                <a:gridCol w="2381500"/>
              </a:tblGrid>
              <a:tr h="826400">
                <a:tc>
                  <a:txBody>
                    <a:bodyPr/>
                    <a:lstStyle/>
                    <a:p>
                      <a:pPr indent="-228600" lvl="0" marL="457200" rtl="0" algn="l">
                        <a:spcBef>
                          <a:spcPts val="0"/>
                        </a:spcBef>
                        <a:spcAft>
                          <a:spcPts val="0"/>
                        </a:spcAft>
                        <a:buNone/>
                      </a:pPr>
                      <a:r>
                        <a:rPr b="1" lang="en" sz="1200">
                          <a:latin typeface="Lora"/>
                          <a:ea typeface="Lora"/>
                          <a:cs typeface="Lora"/>
                          <a:sym typeface="Lora"/>
                        </a:rPr>
                        <a:t>CK+</a:t>
                      </a:r>
                      <a:endParaRPr b="1" sz="1200">
                        <a:latin typeface="Lora"/>
                        <a:ea typeface="Lora"/>
                        <a:cs typeface="Lora"/>
                        <a:sym typeface="Lora"/>
                      </a:endParaRPr>
                    </a:p>
                    <a:p>
                      <a:pPr indent="-304800" lvl="0" marL="457200" rtl="0" algn="l">
                        <a:spcBef>
                          <a:spcPts val="0"/>
                        </a:spcBef>
                        <a:spcAft>
                          <a:spcPts val="0"/>
                        </a:spcAft>
                        <a:buSzPts val="1200"/>
                        <a:buFont typeface="Lora"/>
                        <a:buChar char="●"/>
                      </a:pPr>
                      <a:r>
                        <a:rPr lang="en" sz="1200">
                          <a:latin typeface="Lora"/>
                          <a:ea typeface="Lora"/>
                          <a:cs typeface="Lora"/>
                          <a:sym typeface="Lora"/>
                        </a:rPr>
                        <a:t>5,876 images</a:t>
                      </a:r>
                      <a:endParaRPr sz="1200">
                        <a:latin typeface="Lora"/>
                        <a:ea typeface="Lora"/>
                        <a:cs typeface="Lora"/>
                        <a:sym typeface="Lora"/>
                      </a:endParaRPr>
                    </a:p>
                  </a:txBody>
                  <a:tcPr marT="91425" marB="91425" marR="91425" marL="91425">
                    <a:lnL cap="flat" cmpd="sng" w="28575">
                      <a:solidFill>
                        <a:srgbClr val="CCCCCC"/>
                      </a:solidFill>
                      <a:prstDash val="solid"/>
                      <a:round/>
                      <a:headEnd len="sm" w="sm" type="none"/>
                      <a:tailEnd len="sm" w="sm" type="none"/>
                    </a:lnL>
                    <a:lnR cap="flat" cmpd="sng" w="28575">
                      <a:solidFill>
                        <a:srgbClr val="CCCCCC"/>
                      </a:solidFill>
                      <a:prstDash val="solid"/>
                      <a:round/>
                      <a:headEnd len="sm" w="sm" type="none"/>
                      <a:tailEnd len="sm" w="sm" type="none"/>
                    </a:lnR>
                    <a:lnT cap="flat" cmpd="sng" w="28575">
                      <a:solidFill>
                        <a:srgbClr val="CCCCCC"/>
                      </a:solidFill>
                      <a:prstDash val="solid"/>
                      <a:round/>
                      <a:headEnd len="sm" w="sm" type="none"/>
                      <a:tailEnd len="sm" w="sm" type="none"/>
                    </a:lnT>
                    <a:lnB cap="flat" cmpd="sng" w="28575">
                      <a:solidFill>
                        <a:srgbClr val="CCCCCC"/>
                      </a:solidFill>
                      <a:prstDash val="solid"/>
                      <a:round/>
                      <a:headEnd len="sm" w="sm" type="none"/>
                      <a:tailEnd len="sm" w="sm" type="none"/>
                    </a:lnB>
                  </a:tcPr>
                </a:tc>
                <a:tc>
                  <a:txBody>
                    <a:bodyPr/>
                    <a:lstStyle/>
                    <a:p>
                      <a:pPr indent="-228600" lvl="0" marL="457200" rtl="0" algn="l">
                        <a:spcBef>
                          <a:spcPts val="0"/>
                        </a:spcBef>
                        <a:spcAft>
                          <a:spcPts val="0"/>
                        </a:spcAft>
                        <a:buNone/>
                      </a:pPr>
                      <a:r>
                        <a:rPr b="1" lang="en" sz="1200">
                          <a:latin typeface="Lora"/>
                          <a:ea typeface="Lora"/>
                          <a:cs typeface="Lora"/>
                          <a:sym typeface="Lora"/>
                        </a:rPr>
                        <a:t>FER2013</a:t>
                      </a:r>
                      <a:endParaRPr b="1" sz="1200">
                        <a:latin typeface="Lora"/>
                        <a:ea typeface="Lora"/>
                        <a:cs typeface="Lora"/>
                        <a:sym typeface="Lora"/>
                      </a:endParaRPr>
                    </a:p>
                    <a:p>
                      <a:pPr indent="-304800" lvl="0" marL="457200" rtl="0" algn="l">
                        <a:spcBef>
                          <a:spcPts val="0"/>
                        </a:spcBef>
                        <a:spcAft>
                          <a:spcPts val="0"/>
                        </a:spcAft>
                        <a:buSzPts val="1200"/>
                        <a:buFont typeface="Lora"/>
                        <a:buChar char="●"/>
                      </a:pPr>
                      <a:r>
                        <a:rPr lang="en" sz="1200">
                          <a:latin typeface="Lora"/>
                          <a:ea typeface="Lora"/>
                          <a:cs typeface="Lora"/>
                          <a:sym typeface="Lora"/>
                        </a:rPr>
                        <a:t>35,887 images</a:t>
                      </a:r>
                      <a:endParaRPr sz="1200">
                        <a:latin typeface="Lora"/>
                        <a:ea typeface="Lora"/>
                        <a:cs typeface="Lora"/>
                        <a:sym typeface="Lora"/>
                      </a:endParaRPr>
                    </a:p>
                  </a:txBody>
                  <a:tcPr marT="91425" marB="91425" marR="91425" marL="91425">
                    <a:lnL cap="flat" cmpd="sng" w="28575">
                      <a:solidFill>
                        <a:srgbClr val="CCCCCC"/>
                      </a:solidFill>
                      <a:prstDash val="solid"/>
                      <a:round/>
                      <a:headEnd len="sm" w="sm" type="none"/>
                      <a:tailEnd len="sm" w="sm" type="none"/>
                    </a:lnL>
                    <a:lnR cap="flat" cmpd="sng" w="28575">
                      <a:solidFill>
                        <a:srgbClr val="CCCCCC"/>
                      </a:solidFill>
                      <a:prstDash val="solid"/>
                      <a:round/>
                      <a:headEnd len="sm" w="sm" type="none"/>
                      <a:tailEnd len="sm" w="sm" type="none"/>
                    </a:lnR>
                    <a:lnT cap="flat" cmpd="sng" w="28575">
                      <a:solidFill>
                        <a:srgbClr val="CCCCCC"/>
                      </a:solidFill>
                      <a:prstDash val="solid"/>
                      <a:round/>
                      <a:headEnd len="sm" w="sm" type="none"/>
                      <a:tailEnd len="sm" w="sm" type="none"/>
                    </a:lnT>
                    <a:lnB cap="flat" cmpd="sng" w="28575">
                      <a:solidFill>
                        <a:srgbClr val="CCCCCC"/>
                      </a:solidFill>
                      <a:prstDash val="solid"/>
                      <a:round/>
                      <a:headEnd len="sm" w="sm" type="none"/>
                      <a:tailEnd len="sm" w="sm" type="none"/>
                    </a:lnB>
                  </a:tcPr>
                </a:tc>
                <a:tc>
                  <a:txBody>
                    <a:bodyPr/>
                    <a:lstStyle/>
                    <a:p>
                      <a:pPr indent="-228600" lvl="0" marL="457200" rtl="0" algn="l">
                        <a:spcBef>
                          <a:spcPts val="0"/>
                        </a:spcBef>
                        <a:spcAft>
                          <a:spcPts val="0"/>
                        </a:spcAft>
                        <a:buNone/>
                      </a:pPr>
                      <a:r>
                        <a:rPr b="1" lang="en" sz="1200">
                          <a:latin typeface="Lora"/>
                          <a:ea typeface="Lora"/>
                          <a:cs typeface="Lora"/>
                          <a:sym typeface="Lora"/>
                        </a:rPr>
                        <a:t>JaFFE</a:t>
                      </a:r>
                      <a:endParaRPr b="1" sz="1200">
                        <a:latin typeface="Lora"/>
                        <a:ea typeface="Lora"/>
                        <a:cs typeface="Lora"/>
                        <a:sym typeface="Lora"/>
                      </a:endParaRPr>
                    </a:p>
                    <a:p>
                      <a:pPr indent="-304800" lvl="0" marL="457200" rtl="0" algn="l">
                        <a:spcBef>
                          <a:spcPts val="0"/>
                        </a:spcBef>
                        <a:spcAft>
                          <a:spcPts val="0"/>
                        </a:spcAft>
                        <a:buSzPts val="1200"/>
                        <a:buFont typeface="Lora"/>
                        <a:buChar char="●"/>
                      </a:pPr>
                      <a:r>
                        <a:rPr lang="en" sz="1200">
                          <a:latin typeface="Lora"/>
                          <a:ea typeface="Lora"/>
                          <a:cs typeface="Lora"/>
                          <a:sym typeface="Lora"/>
                        </a:rPr>
                        <a:t>213 images</a:t>
                      </a:r>
                      <a:endParaRPr sz="1200">
                        <a:latin typeface="Lora"/>
                        <a:ea typeface="Lora"/>
                        <a:cs typeface="Lora"/>
                        <a:sym typeface="Lora"/>
                      </a:endParaRPr>
                    </a:p>
                  </a:txBody>
                  <a:tcPr marT="91425" marB="91425" marR="91425" marL="91425">
                    <a:lnL cap="flat" cmpd="sng" w="28575">
                      <a:solidFill>
                        <a:srgbClr val="CCCCCC"/>
                      </a:solidFill>
                      <a:prstDash val="solid"/>
                      <a:round/>
                      <a:headEnd len="sm" w="sm" type="none"/>
                      <a:tailEnd len="sm" w="sm" type="none"/>
                    </a:lnL>
                    <a:lnR cap="flat" cmpd="sng" w="28575">
                      <a:solidFill>
                        <a:srgbClr val="CCCCCC"/>
                      </a:solidFill>
                      <a:prstDash val="solid"/>
                      <a:round/>
                      <a:headEnd len="sm" w="sm" type="none"/>
                      <a:tailEnd len="sm" w="sm" type="none"/>
                    </a:lnR>
                    <a:lnT cap="flat" cmpd="sng" w="28575">
                      <a:solidFill>
                        <a:srgbClr val="CCCCCC"/>
                      </a:solidFill>
                      <a:prstDash val="solid"/>
                      <a:round/>
                      <a:headEnd len="sm" w="sm" type="none"/>
                      <a:tailEnd len="sm" w="sm" type="none"/>
                    </a:lnT>
                    <a:lnB cap="flat" cmpd="sng" w="28575">
                      <a:solidFill>
                        <a:srgbClr val="CCCCCC"/>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pic>
        <p:nvPicPr>
          <p:cNvPr id="128" name="Google Shape;128;p20"/>
          <p:cNvPicPr preferRelativeResize="0"/>
          <p:nvPr/>
        </p:nvPicPr>
        <p:blipFill>
          <a:blip r:embed="rId3">
            <a:alphaModFix/>
          </a:blip>
          <a:stretch>
            <a:fillRect/>
          </a:stretch>
        </p:blipFill>
        <p:spPr>
          <a:xfrm>
            <a:off x="1778361" y="891650"/>
            <a:ext cx="2743200" cy="1828800"/>
          </a:xfrm>
          <a:prstGeom prst="rect">
            <a:avLst/>
          </a:prstGeom>
          <a:noFill/>
          <a:ln cap="flat" cmpd="sng" w="9525">
            <a:solidFill>
              <a:srgbClr val="000000"/>
            </a:solidFill>
            <a:prstDash val="solid"/>
            <a:round/>
            <a:headEnd len="sm" w="sm" type="none"/>
            <a:tailEnd len="sm" w="sm" type="none"/>
          </a:ln>
        </p:spPr>
      </p:pic>
      <p:pic>
        <p:nvPicPr>
          <p:cNvPr id="129" name="Google Shape;129;p20"/>
          <p:cNvPicPr preferRelativeResize="0"/>
          <p:nvPr/>
        </p:nvPicPr>
        <p:blipFill>
          <a:blip r:embed="rId4">
            <a:alphaModFix/>
          </a:blip>
          <a:stretch>
            <a:fillRect/>
          </a:stretch>
        </p:blipFill>
        <p:spPr>
          <a:xfrm>
            <a:off x="4832158" y="903227"/>
            <a:ext cx="2743200" cy="1828800"/>
          </a:xfrm>
          <a:prstGeom prst="rect">
            <a:avLst/>
          </a:prstGeom>
          <a:noFill/>
          <a:ln cap="flat" cmpd="sng" w="9525">
            <a:solidFill>
              <a:srgbClr val="000000"/>
            </a:solidFill>
            <a:prstDash val="solid"/>
            <a:round/>
            <a:headEnd len="sm" w="sm" type="none"/>
            <a:tailEnd len="sm" w="sm" type="none"/>
          </a:ln>
        </p:spPr>
      </p:pic>
      <p:pic>
        <p:nvPicPr>
          <p:cNvPr id="130" name="Google Shape;130;p20"/>
          <p:cNvPicPr preferRelativeResize="0"/>
          <p:nvPr/>
        </p:nvPicPr>
        <p:blipFill>
          <a:blip r:embed="rId5">
            <a:alphaModFix/>
          </a:blip>
          <a:stretch>
            <a:fillRect/>
          </a:stretch>
        </p:blipFill>
        <p:spPr>
          <a:xfrm>
            <a:off x="3325513" y="2895351"/>
            <a:ext cx="2743200" cy="1828800"/>
          </a:xfrm>
          <a:prstGeom prst="rect">
            <a:avLst/>
          </a:prstGeom>
          <a:noFill/>
          <a:ln cap="flat" cmpd="sng" w="9525">
            <a:solidFill>
              <a:srgbClr val="000000"/>
            </a:solidFill>
            <a:prstDash val="solid"/>
            <a:round/>
            <a:headEnd len="sm" w="sm" type="none"/>
            <a:tailEnd len="sm" w="sm" type="none"/>
          </a:ln>
        </p:spPr>
      </p:pic>
      <p:sp>
        <p:nvSpPr>
          <p:cNvPr id="131" name="Google Shape;131;p20"/>
          <p:cNvSpPr txBox="1"/>
          <p:nvPr/>
        </p:nvSpPr>
        <p:spPr>
          <a:xfrm>
            <a:off x="28450" y="43400"/>
            <a:ext cx="5878200" cy="6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chemeClr val="accent1"/>
                </a:solidFill>
                <a:latin typeface="PT Sans Narrow"/>
                <a:ea typeface="PT Sans Narrow"/>
                <a:cs typeface="PT Sans Narrow"/>
                <a:sym typeface="PT Sans Narrow"/>
              </a:rPr>
              <a:t>Occlusions</a:t>
            </a:r>
            <a:endParaRPr sz="3600">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47"/>
          <p:cNvSpPr txBox="1"/>
          <p:nvPr>
            <p:ph type="title"/>
          </p:nvPr>
        </p:nvSpPr>
        <p:spPr>
          <a:xfrm>
            <a:off x="6900" y="-883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Accuracy</a:t>
            </a:r>
            <a:endParaRPr/>
          </a:p>
        </p:txBody>
      </p:sp>
      <p:sp>
        <p:nvSpPr>
          <p:cNvPr id="333" name="Google Shape;333;p47"/>
          <p:cNvSpPr txBox="1"/>
          <p:nvPr>
            <p:ph idx="1" type="body"/>
          </p:nvPr>
        </p:nvSpPr>
        <p:spPr>
          <a:xfrm>
            <a:off x="387900" y="428125"/>
            <a:ext cx="7528500" cy="33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000000"/>
                </a:solidFill>
                <a:latin typeface="Arial"/>
                <a:ea typeface="Arial"/>
                <a:cs typeface="Arial"/>
                <a:sym typeface="Arial"/>
              </a:rPr>
              <a:t>Validation split of 0.3 and epoch = 30</a:t>
            </a:r>
            <a:endParaRPr b="1"/>
          </a:p>
        </p:txBody>
      </p:sp>
      <p:pic>
        <p:nvPicPr>
          <p:cNvPr id="334" name="Google Shape;334;p47"/>
          <p:cNvPicPr preferRelativeResize="0"/>
          <p:nvPr/>
        </p:nvPicPr>
        <p:blipFill>
          <a:blip r:embed="rId3">
            <a:alphaModFix/>
          </a:blip>
          <a:stretch>
            <a:fillRect/>
          </a:stretch>
        </p:blipFill>
        <p:spPr>
          <a:xfrm>
            <a:off x="416575" y="704850"/>
            <a:ext cx="5288025" cy="860100"/>
          </a:xfrm>
          <a:prstGeom prst="rect">
            <a:avLst/>
          </a:prstGeom>
          <a:noFill/>
          <a:ln>
            <a:noFill/>
          </a:ln>
        </p:spPr>
      </p:pic>
      <p:sp>
        <p:nvSpPr>
          <p:cNvPr id="335" name="Google Shape;335;p47"/>
          <p:cNvSpPr txBox="1"/>
          <p:nvPr/>
        </p:nvSpPr>
        <p:spPr>
          <a:xfrm>
            <a:off x="409650" y="1611500"/>
            <a:ext cx="4369800" cy="50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t>Validation split of 0.1 and epoch = 40</a:t>
            </a:r>
            <a:endParaRPr b="1">
              <a:latin typeface="Open Sans"/>
              <a:ea typeface="Open Sans"/>
              <a:cs typeface="Open Sans"/>
              <a:sym typeface="Open Sans"/>
            </a:endParaRPr>
          </a:p>
        </p:txBody>
      </p:sp>
      <p:pic>
        <p:nvPicPr>
          <p:cNvPr id="336" name="Google Shape;336;p47"/>
          <p:cNvPicPr preferRelativeResize="0"/>
          <p:nvPr/>
        </p:nvPicPr>
        <p:blipFill>
          <a:blip r:embed="rId4">
            <a:alphaModFix/>
          </a:blip>
          <a:stretch>
            <a:fillRect/>
          </a:stretch>
        </p:blipFill>
        <p:spPr>
          <a:xfrm>
            <a:off x="416575" y="1971775"/>
            <a:ext cx="4652818" cy="707400"/>
          </a:xfrm>
          <a:prstGeom prst="rect">
            <a:avLst/>
          </a:prstGeom>
          <a:noFill/>
          <a:ln>
            <a:noFill/>
          </a:ln>
        </p:spPr>
      </p:pic>
      <p:sp>
        <p:nvSpPr>
          <p:cNvPr id="337" name="Google Shape;337;p47"/>
          <p:cNvSpPr txBox="1"/>
          <p:nvPr/>
        </p:nvSpPr>
        <p:spPr>
          <a:xfrm>
            <a:off x="409850" y="2744275"/>
            <a:ext cx="5997300" cy="40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t>Validation split of 0.01 and epoch = 20</a:t>
            </a:r>
            <a:endParaRPr b="1">
              <a:latin typeface="Open Sans"/>
              <a:ea typeface="Open Sans"/>
              <a:cs typeface="Open Sans"/>
              <a:sym typeface="Open Sans"/>
            </a:endParaRPr>
          </a:p>
        </p:txBody>
      </p:sp>
      <p:pic>
        <p:nvPicPr>
          <p:cNvPr id="338" name="Google Shape;338;p47"/>
          <p:cNvPicPr preferRelativeResize="0"/>
          <p:nvPr/>
        </p:nvPicPr>
        <p:blipFill>
          <a:blip r:embed="rId5">
            <a:alphaModFix/>
          </a:blip>
          <a:stretch>
            <a:fillRect/>
          </a:stretch>
        </p:blipFill>
        <p:spPr>
          <a:xfrm>
            <a:off x="457200" y="3077575"/>
            <a:ext cx="4166751" cy="757600"/>
          </a:xfrm>
          <a:prstGeom prst="rect">
            <a:avLst/>
          </a:prstGeom>
          <a:noFill/>
          <a:ln>
            <a:noFill/>
          </a:ln>
        </p:spPr>
      </p:pic>
      <p:sp>
        <p:nvSpPr>
          <p:cNvPr id="339" name="Google Shape;339;p47"/>
          <p:cNvSpPr txBox="1"/>
          <p:nvPr/>
        </p:nvSpPr>
        <p:spPr>
          <a:xfrm>
            <a:off x="5886525" y="722425"/>
            <a:ext cx="3011400" cy="17568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b="1" lang="en" sz="1100"/>
              <a:t>Total Images = 417(CK+, FER2013, JAFFE)</a:t>
            </a:r>
            <a:endParaRPr b="1" sz="1100"/>
          </a:p>
          <a:p>
            <a:pPr indent="0" lvl="0" marL="457200" rtl="0" algn="l">
              <a:lnSpc>
                <a:spcPct val="115000"/>
              </a:lnSpc>
              <a:spcBef>
                <a:spcPts val="0"/>
              </a:spcBef>
              <a:spcAft>
                <a:spcPts val="0"/>
              </a:spcAft>
              <a:buNone/>
            </a:pPr>
            <a:r>
              <a:t/>
            </a:r>
            <a:endParaRPr b="1" sz="1100"/>
          </a:p>
          <a:p>
            <a:pPr indent="-298450" lvl="0" marL="457200" rtl="0" algn="l">
              <a:lnSpc>
                <a:spcPct val="115000"/>
              </a:lnSpc>
              <a:spcBef>
                <a:spcPts val="0"/>
              </a:spcBef>
              <a:spcAft>
                <a:spcPts val="0"/>
              </a:spcAft>
              <a:buSzPts val="1100"/>
              <a:buChar char="●"/>
            </a:pPr>
            <a:r>
              <a:rPr b="1" lang="en" sz="1100"/>
              <a:t>Training Images = 354   ⇒ Validation set (X% from training data) </a:t>
            </a:r>
            <a:endParaRPr b="1" sz="1100"/>
          </a:p>
          <a:p>
            <a:pPr indent="0" lvl="0" marL="0" rtl="0" algn="l">
              <a:lnSpc>
                <a:spcPct val="115000"/>
              </a:lnSpc>
              <a:spcBef>
                <a:spcPts val="0"/>
              </a:spcBef>
              <a:spcAft>
                <a:spcPts val="0"/>
              </a:spcAft>
              <a:buNone/>
            </a:pPr>
            <a:r>
              <a:t/>
            </a:r>
            <a:endParaRPr b="1" sz="1100"/>
          </a:p>
          <a:p>
            <a:pPr indent="-298450" lvl="0" marL="457200" rtl="0" algn="l">
              <a:lnSpc>
                <a:spcPct val="115000"/>
              </a:lnSpc>
              <a:spcBef>
                <a:spcPts val="0"/>
              </a:spcBef>
              <a:spcAft>
                <a:spcPts val="0"/>
              </a:spcAft>
              <a:buSzPts val="1100"/>
              <a:buChar char="●"/>
            </a:pPr>
            <a:r>
              <a:rPr b="1" lang="en" sz="1100"/>
              <a:t>Testing Images = 63  (0.15% of training data)</a:t>
            </a:r>
            <a:endParaRPr b="1" sz="1100"/>
          </a:p>
        </p:txBody>
      </p:sp>
      <p:pic>
        <p:nvPicPr>
          <p:cNvPr id="340" name="Google Shape;340;p47"/>
          <p:cNvPicPr preferRelativeResize="0"/>
          <p:nvPr/>
        </p:nvPicPr>
        <p:blipFill>
          <a:blip r:embed="rId6">
            <a:alphaModFix/>
          </a:blip>
          <a:stretch>
            <a:fillRect/>
          </a:stretch>
        </p:blipFill>
        <p:spPr>
          <a:xfrm>
            <a:off x="457200" y="4139975"/>
            <a:ext cx="7381875" cy="819150"/>
          </a:xfrm>
          <a:prstGeom prst="rect">
            <a:avLst/>
          </a:prstGeom>
          <a:noFill/>
          <a:ln>
            <a:noFill/>
          </a:ln>
        </p:spPr>
      </p:pic>
      <p:sp>
        <p:nvSpPr>
          <p:cNvPr id="341" name="Google Shape;341;p47"/>
          <p:cNvSpPr txBox="1"/>
          <p:nvPr/>
        </p:nvSpPr>
        <p:spPr>
          <a:xfrm>
            <a:off x="409850" y="3811075"/>
            <a:ext cx="5997300" cy="40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t>Validation split of 0.01 and epoch = 20</a:t>
            </a:r>
            <a:endParaRPr b="1">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pic>
        <p:nvPicPr>
          <p:cNvPr id="346" name="Google Shape;346;p48"/>
          <p:cNvPicPr preferRelativeResize="0"/>
          <p:nvPr/>
        </p:nvPicPr>
        <p:blipFill>
          <a:blip r:embed="rId3">
            <a:alphaModFix/>
          </a:blip>
          <a:stretch>
            <a:fillRect/>
          </a:stretch>
        </p:blipFill>
        <p:spPr>
          <a:xfrm>
            <a:off x="3233750" y="166250"/>
            <a:ext cx="5214400" cy="4748650"/>
          </a:xfrm>
          <a:prstGeom prst="rect">
            <a:avLst/>
          </a:prstGeom>
          <a:noFill/>
          <a:ln>
            <a:noFill/>
          </a:ln>
        </p:spPr>
      </p:pic>
      <p:sp>
        <p:nvSpPr>
          <p:cNvPr id="347" name="Google Shape;347;p48"/>
          <p:cNvSpPr txBox="1"/>
          <p:nvPr>
            <p:ph type="title"/>
          </p:nvPr>
        </p:nvSpPr>
        <p:spPr>
          <a:xfrm>
            <a:off x="311700" y="445025"/>
            <a:ext cx="29577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Summary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grpSp>
        <p:nvGrpSpPr>
          <p:cNvPr id="352" name="Google Shape;352;p49"/>
          <p:cNvGrpSpPr/>
          <p:nvPr/>
        </p:nvGrpSpPr>
        <p:grpSpPr>
          <a:xfrm>
            <a:off x="1757357" y="541551"/>
            <a:ext cx="6305150" cy="2118238"/>
            <a:chOff x="4424363" y="0"/>
            <a:chExt cx="6305150" cy="2266950"/>
          </a:xfrm>
        </p:grpSpPr>
        <p:pic>
          <p:nvPicPr>
            <p:cNvPr id="353" name="Google Shape;353;p49"/>
            <p:cNvPicPr preferRelativeResize="0"/>
            <p:nvPr/>
          </p:nvPicPr>
          <p:blipFill>
            <a:blip r:embed="rId3">
              <a:alphaModFix/>
            </a:blip>
            <a:stretch>
              <a:fillRect/>
            </a:stretch>
          </p:blipFill>
          <p:spPr>
            <a:xfrm>
              <a:off x="4424363" y="0"/>
              <a:ext cx="4714875" cy="2266950"/>
            </a:xfrm>
            <a:prstGeom prst="rect">
              <a:avLst/>
            </a:prstGeom>
            <a:noFill/>
            <a:ln cap="flat" cmpd="sng" w="9525">
              <a:solidFill>
                <a:srgbClr val="000000"/>
              </a:solidFill>
              <a:prstDash val="solid"/>
              <a:round/>
              <a:headEnd len="sm" w="sm" type="none"/>
              <a:tailEnd len="sm" w="sm" type="none"/>
            </a:ln>
          </p:spPr>
        </p:pic>
        <p:sp>
          <p:nvSpPr>
            <p:cNvPr id="354" name="Google Shape;354;p49"/>
            <p:cNvSpPr txBox="1"/>
            <p:nvPr/>
          </p:nvSpPr>
          <p:spPr>
            <a:xfrm>
              <a:off x="9300313" y="932325"/>
              <a:ext cx="1429200" cy="4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Approach A ROI visualization</a:t>
              </a:r>
              <a:endParaRPr>
                <a:latin typeface="Open Sans"/>
                <a:ea typeface="Open Sans"/>
                <a:cs typeface="Open Sans"/>
                <a:sym typeface="Open Sans"/>
              </a:endParaRPr>
            </a:p>
          </p:txBody>
        </p:sp>
      </p:grpSp>
      <p:grpSp>
        <p:nvGrpSpPr>
          <p:cNvPr id="355" name="Google Shape;355;p49"/>
          <p:cNvGrpSpPr/>
          <p:nvPr/>
        </p:nvGrpSpPr>
        <p:grpSpPr>
          <a:xfrm>
            <a:off x="1755646" y="2877317"/>
            <a:ext cx="6264825" cy="2118950"/>
            <a:chOff x="2212848" y="2499750"/>
            <a:chExt cx="6264825" cy="2267712"/>
          </a:xfrm>
        </p:grpSpPr>
        <p:pic>
          <p:nvPicPr>
            <p:cNvPr id="356" name="Google Shape;356;p49"/>
            <p:cNvPicPr preferRelativeResize="0"/>
            <p:nvPr/>
          </p:nvPicPr>
          <p:blipFill>
            <a:blip r:embed="rId4">
              <a:alphaModFix/>
            </a:blip>
            <a:stretch>
              <a:fillRect/>
            </a:stretch>
          </p:blipFill>
          <p:spPr>
            <a:xfrm>
              <a:off x="2212848" y="2499750"/>
              <a:ext cx="4718304" cy="2267712"/>
            </a:xfrm>
            <a:prstGeom prst="rect">
              <a:avLst/>
            </a:prstGeom>
            <a:noFill/>
            <a:ln cap="flat" cmpd="sng" w="9525">
              <a:solidFill>
                <a:srgbClr val="000000"/>
              </a:solidFill>
              <a:prstDash val="solid"/>
              <a:round/>
              <a:headEnd len="sm" w="sm" type="none"/>
              <a:tailEnd len="sm" w="sm" type="none"/>
            </a:ln>
          </p:spPr>
        </p:pic>
        <p:sp>
          <p:nvSpPr>
            <p:cNvPr id="357" name="Google Shape;357;p49"/>
            <p:cNvSpPr txBox="1"/>
            <p:nvPr/>
          </p:nvSpPr>
          <p:spPr>
            <a:xfrm>
              <a:off x="7048473" y="3432450"/>
              <a:ext cx="1429200" cy="4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Approach B ROI visualization</a:t>
              </a:r>
              <a:endParaRPr>
                <a:latin typeface="Open Sans"/>
                <a:ea typeface="Open Sans"/>
                <a:cs typeface="Open Sans"/>
                <a:sym typeface="Open Sans"/>
              </a:endParaRPr>
            </a:p>
          </p:txBody>
        </p:sp>
      </p:grpSp>
      <p:sp>
        <p:nvSpPr>
          <p:cNvPr id="358" name="Google Shape;358;p49"/>
          <p:cNvSpPr txBox="1"/>
          <p:nvPr>
            <p:ph idx="4294967295" type="title"/>
          </p:nvPr>
        </p:nvSpPr>
        <p:spPr>
          <a:xfrm>
            <a:off x="6900" y="-88375"/>
            <a:ext cx="63051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Region of interest(ROI) visualization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50"/>
          <p:cNvSpPr txBox="1"/>
          <p:nvPr>
            <p:ph type="title"/>
          </p:nvPr>
        </p:nvSpPr>
        <p:spPr>
          <a:xfrm>
            <a:off x="348300" y="428200"/>
            <a:ext cx="2351400" cy="43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364" name="Google Shape;364;p50"/>
          <p:cNvSpPr txBox="1"/>
          <p:nvPr>
            <p:ph idx="1" type="body"/>
          </p:nvPr>
        </p:nvSpPr>
        <p:spPr>
          <a:xfrm>
            <a:off x="3539325" y="822500"/>
            <a:ext cx="5090400" cy="40116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AutoNum type="arabicPeriod"/>
            </a:pPr>
            <a:r>
              <a:rPr lang="en"/>
              <a:t>Transfer learning models provide better results than scratch models</a:t>
            </a:r>
            <a:endParaRPr/>
          </a:p>
          <a:p>
            <a:pPr indent="-317500" lvl="0" marL="457200" rtl="0" algn="l">
              <a:lnSpc>
                <a:spcPct val="150000"/>
              </a:lnSpc>
              <a:spcBef>
                <a:spcPts val="0"/>
              </a:spcBef>
              <a:spcAft>
                <a:spcPts val="0"/>
              </a:spcAft>
              <a:buSzPts val="1400"/>
              <a:buAutoNum type="arabicPeriod"/>
            </a:pPr>
            <a:r>
              <a:rPr lang="en"/>
              <a:t>Scratch models accuracy are low.</a:t>
            </a:r>
            <a:endParaRPr/>
          </a:p>
          <a:p>
            <a:pPr indent="-317500" lvl="0" marL="457200" rtl="0" algn="l">
              <a:lnSpc>
                <a:spcPct val="150000"/>
              </a:lnSpc>
              <a:spcBef>
                <a:spcPts val="0"/>
              </a:spcBef>
              <a:spcAft>
                <a:spcPts val="0"/>
              </a:spcAft>
              <a:buSzPts val="1400"/>
              <a:buAutoNum type="arabicPeriod"/>
            </a:pPr>
            <a:r>
              <a:rPr lang="en"/>
              <a:t>Transfer learning models are best suited for our task</a:t>
            </a:r>
            <a:endParaRPr/>
          </a:p>
          <a:p>
            <a:pPr indent="-317500" lvl="0" marL="457200" rtl="0" algn="l">
              <a:lnSpc>
                <a:spcPct val="150000"/>
              </a:lnSpc>
              <a:spcBef>
                <a:spcPts val="0"/>
              </a:spcBef>
              <a:spcAft>
                <a:spcPts val="0"/>
              </a:spcAft>
              <a:buSzPts val="1400"/>
              <a:buAutoNum type="arabicPeriod"/>
            </a:pPr>
            <a:r>
              <a:rPr lang="en"/>
              <a:t>Using transfer learning technique, model takes less time to train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51"/>
          <p:cNvSpPr txBox="1"/>
          <p:nvPr>
            <p:ph type="title"/>
          </p:nvPr>
        </p:nvSpPr>
        <p:spPr>
          <a:xfrm>
            <a:off x="348300" y="428200"/>
            <a:ext cx="2351400" cy="43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370" name="Google Shape;370;p51"/>
          <p:cNvSpPr txBox="1"/>
          <p:nvPr>
            <p:ph idx="1" type="body"/>
          </p:nvPr>
        </p:nvSpPr>
        <p:spPr>
          <a:xfrm>
            <a:off x="3539325" y="517700"/>
            <a:ext cx="5090400" cy="40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Lora"/>
                <a:ea typeface="Lora"/>
                <a:cs typeface="Lora"/>
                <a:sym typeface="Lora"/>
              </a:rPr>
              <a:t>[1] Octavio Arriaga, Matias Valdenegro-Toro, and Paul Pl¨oger. “Real-time convolutional neural networks for emotion and gender classification”. In: arXiv preprint arXiv:1710.07557 (2017).</a:t>
            </a:r>
            <a:endParaRPr sz="900">
              <a:latin typeface="Lora"/>
              <a:ea typeface="Lora"/>
              <a:cs typeface="Lora"/>
              <a:sym typeface="Lora"/>
            </a:endParaRPr>
          </a:p>
          <a:p>
            <a:pPr indent="0" lvl="0" marL="0" rtl="0" algn="l">
              <a:spcBef>
                <a:spcPts val="1600"/>
              </a:spcBef>
              <a:spcAft>
                <a:spcPts val="0"/>
              </a:spcAft>
              <a:buNone/>
            </a:pPr>
            <a:r>
              <a:rPr lang="en" sz="900">
                <a:latin typeface="Lora"/>
                <a:ea typeface="Lora"/>
                <a:cs typeface="Lora"/>
                <a:sym typeface="Lora"/>
              </a:rPr>
              <a:t> [2] Farhad Goodarzi et al. “Real time facial expression recognition in the presence of rotation and partial occlusions”. In: Journal of Theoretical and Applied Information Technology 96 (Feb. 2018), pp. 854–864.</a:t>
            </a:r>
            <a:endParaRPr sz="900">
              <a:latin typeface="Lora"/>
              <a:ea typeface="Lora"/>
              <a:cs typeface="Lora"/>
              <a:sym typeface="Lora"/>
            </a:endParaRPr>
          </a:p>
          <a:p>
            <a:pPr indent="0" lvl="0" marL="0" rtl="0" algn="l">
              <a:spcBef>
                <a:spcPts val="1600"/>
              </a:spcBef>
              <a:spcAft>
                <a:spcPts val="0"/>
              </a:spcAft>
              <a:buNone/>
            </a:pPr>
            <a:r>
              <a:rPr lang="en" sz="900">
                <a:latin typeface="Lora"/>
                <a:ea typeface="Lora"/>
                <a:cs typeface="Lora"/>
                <a:sym typeface="Lora"/>
              </a:rPr>
              <a:t>[3] Dan Duncan, Gautam Shine, and Chris English. “Facial emotion recognition in real time”. In: Stanford University (2016).</a:t>
            </a:r>
            <a:endParaRPr sz="900">
              <a:latin typeface="Lora"/>
              <a:ea typeface="Lora"/>
              <a:cs typeface="Lora"/>
              <a:sym typeface="Lora"/>
            </a:endParaRPr>
          </a:p>
          <a:p>
            <a:pPr indent="0" lvl="0" marL="0" rtl="0" algn="l">
              <a:spcBef>
                <a:spcPts val="1600"/>
              </a:spcBef>
              <a:spcAft>
                <a:spcPts val="0"/>
              </a:spcAft>
              <a:buNone/>
            </a:pPr>
            <a:r>
              <a:rPr lang="en" sz="900">
                <a:latin typeface="Lora"/>
                <a:ea typeface="Lora"/>
                <a:cs typeface="Lora"/>
                <a:sym typeface="Lora"/>
              </a:rPr>
              <a:t>[4] Justus Schwan et al. “High-performance and lightweight real-time deep face emotion recognition”. In: 2017 12th International Workshop on Semantic and Social Media Adaptation and Personalization (SMAP). IEEE. 2017, pp. 76–79. </a:t>
            </a:r>
            <a:endParaRPr sz="900">
              <a:latin typeface="Lora"/>
              <a:ea typeface="Lora"/>
              <a:cs typeface="Lora"/>
              <a:sym typeface="Lora"/>
            </a:endParaRPr>
          </a:p>
          <a:p>
            <a:pPr indent="0" lvl="0" marL="0" rtl="0" algn="l">
              <a:spcBef>
                <a:spcPts val="1600"/>
              </a:spcBef>
              <a:spcAft>
                <a:spcPts val="0"/>
              </a:spcAft>
              <a:buNone/>
            </a:pPr>
            <a:r>
              <a:rPr lang="en" sz="900">
                <a:latin typeface="Lora"/>
                <a:ea typeface="Lora"/>
                <a:cs typeface="Lora"/>
                <a:sym typeface="Lora"/>
              </a:rPr>
              <a:t>[5] Enrique Correa et al. “Emotion recognition using deep convolutional neural networks”. In:Tech. Report IN4015 (2016)</a:t>
            </a:r>
            <a:endParaRPr sz="900">
              <a:latin typeface="Lora"/>
              <a:ea typeface="Lora"/>
              <a:cs typeface="Lora"/>
              <a:sym typeface="Lora"/>
            </a:endParaRPr>
          </a:p>
          <a:p>
            <a:pPr indent="0" lvl="0" marL="0" rtl="0" algn="l">
              <a:spcBef>
                <a:spcPts val="1600"/>
              </a:spcBef>
              <a:spcAft>
                <a:spcPts val="0"/>
              </a:spcAft>
              <a:buNone/>
            </a:pPr>
            <a:r>
              <a:rPr lang="en" sz="900">
                <a:latin typeface="Lora"/>
                <a:ea typeface="Lora"/>
                <a:cs typeface="Lora"/>
                <a:sym typeface="Lora"/>
              </a:rPr>
              <a:t>[6] Kaipeng Zhang et al. “Joint face detection and alignment using multitask cascaded convolutional networks”. In: IEEE Signal Processing Letters 23.10 (2016), pp. 1499–1503. </a:t>
            </a:r>
            <a:endParaRPr sz="900">
              <a:latin typeface="Lora"/>
              <a:ea typeface="Lora"/>
              <a:cs typeface="Lora"/>
              <a:sym typeface="Lora"/>
            </a:endParaRPr>
          </a:p>
          <a:p>
            <a:pPr indent="0" lvl="0" marL="0" marR="0" rtl="0" algn="l">
              <a:lnSpc>
                <a:spcPct val="115000"/>
              </a:lnSpc>
              <a:spcBef>
                <a:spcPts val="1600"/>
              </a:spcBef>
              <a:spcAft>
                <a:spcPts val="0"/>
              </a:spcAft>
              <a:buNone/>
            </a:pPr>
            <a:r>
              <a:rPr lang="en" sz="900">
                <a:latin typeface="Lora"/>
                <a:ea typeface="Lora"/>
                <a:cs typeface="Lora"/>
                <a:sym typeface="Lora"/>
              </a:rPr>
              <a:t>[7] Google images</a:t>
            </a:r>
            <a:endParaRPr sz="900">
              <a:latin typeface="Lora"/>
              <a:ea typeface="Lora"/>
              <a:cs typeface="Lora"/>
              <a:sym typeface="Lora"/>
            </a:endParaRPr>
          </a:p>
          <a:p>
            <a:pPr indent="0" lvl="0" marL="0" rtl="0" algn="l">
              <a:spcBef>
                <a:spcPts val="1600"/>
              </a:spcBef>
              <a:spcAft>
                <a:spcPts val="0"/>
              </a:spcAft>
              <a:buNone/>
            </a:pPr>
            <a:r>
              <a:t/>
            </a:r>
            <a:endParaRPr sz="900">
              <a:latin typeface="Lora"/>
              <a:ea typeface="Lora"/>
              <a:cs typeface="Lora"/>
              <a:sym typeface="Lora"/>
            </a:endParaRPr>
          </a:p>
          <a:p>
            <a:pPr indent="0" lvl="0" marL="0" rtl="0" algn="l">
              <a:spcBef>
                <a:spcPts val="1600"/>
              </a:spcBef>
              <a:spcAft>
                <a:spcPts val="1600"/>
              </a:spcAft>
              <a:buNone/>
            </a:pPr>
            <a:r>
              <a:t/>
            </a:r>
            <a:endParaRPr sz="900">
              <a:latin typeface="Lora"/>
              <a:ea typeface="Lora"/>
              <a:cs typeface="Lora"/>
              <a:sym typeface="Lor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52"/>
          <p:cNvSpPr txBox="1"/>
          <p:nvPr>
            <p:ph type="title"/>
          </p:nvPr>
        </p:nvSpPr>
        <p:spPr>
          <a:xfrm>
            <a:off x="5172950" y="923700"/>
            <a:ext cx="3370500" cy="329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t>Thank You</a:t>
            </a:r>
            <a:endParaRPr sz="6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1"/>
          <p:cNvSpPr txBox="1"/>
          <p:nvPr>
            <p:ph type="title"/>
          </p:nvPr>
        </p:nvSpPr>
        <p:spPr>
          <a:xfrm>
            <a:off x="311700" y="1402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Existing work</a:t>
            </a:r>
            <a:endParaRPr/>
          </a:p>
        </p:txBody>
      </p:sp>
      <p:graphicFrame>
        <p:nvGraphicFramePr>
          <p:cNvPr id="137" name="Google Shape;137;p21"/>
          <p:cNvGraphicFramePr/>
          <p:nvPr/>
        </p:nvGraphicFramePr>
        <p:xfrm>
          <a:off x="686050" y="1076225"/>
          <a:ext cx="3000000" cy="3000000"/>
        </p:xfrm>
        <a:graphic>
          <a:graphicData uri="http://schemas.openxmlformats.org/drawingml/2006/table">
            <a:tbl>
              <a:tblPr>
                <a:noFill/>
                <a:tableStyleId>{05E906C0-08B6-4E04-92F4-BBE1CBF5359C}</a:tableStyleId>
              </a:tblPr>
              <a:tblGrid>
                <a:gridCol w="2600200"/>
                <a:gridCol w="2600200"/>
                <a:gridCol w="2600200"/>
              </a:tblGrid>
              <a:tr h="381000">
                <a:tc>
                  <a:txBody>
                    <a:bodyPr/>
                    <a:lstStyle/>
                    <a:p>
                      <a:pPr indent="0" lvl="0" marL="0" rtl="0" algn="ctr">
                        <a:spcBef>
                          <a:spcPts val="0"/>
                        </a:spcBef>
                        <a:spcAft>
                          <a:spcPts val="0"/>
                        </a:spcAft>
                        <a:buNone/>
                      </a:pPr>
                      <a:r>
                        <a:rPr b="1" lang="en" sz="1600">
                          <a:latin typeface="Lora"/>
                          <a:ea typeface="Lora"/>
                          <a:cs typeface="Lora"/>
                          <a:sym typeface="Lora"/>
                        </a:rPr>
                        <a:t>Name</a:t>
                      </a:r>
                      <a:endParaRPr b="1" sz="1600">
                        <a:latin typeface="Lora"/>
                        <a:ea typeface="Lora"/>
                        <a:cs typeface="Lora"/>
                        <a:sym typeface="Lora"/>
                      </a:endParaRPr>
                    </a:p>
                  </a:txBody>
                  <a:tcPr marT="91425" marB="91425" marR="91425" marL="91425"/>
                </a:tc>
                <a:tc>
                  <a:txBody>
                    <a:bodyPr/>
                    <a:lstStyle/>
                    <a:p>
                      <a:pPr indent="0" lvl="0" marL="0" rtl="0" algn="ctr">
                        <a:spcBef>
                          <a:spcPts val="0"/>
                        </a:spcBef>
                        <a:spcAft>
                          <a:spcPts val="0"/>
                        </a:spcAft>
                        <a:buNone/>
                      </a:pPr>
                      <a:r>
                        <a:rPr b="1" lang="en" sz="1600">
                          <a:latin typeface="Lora"/>
                          <a:ea typeface="Lora"/>
                          <a:cs typeface="Lora"/>
                          <a:sym typeface="Lora"/>
                        </a:rPr>
                        <a:t>Approach</a:t>
                      </a:r>
                      <a:endParaRPr b="1" sz="1600">
                        <a:latin typeface="Lora"/>
                        <a:ea typeface="Lora"/>
                        <a:cs typeface="Lora"/>
                        <a:sym typeface="Lora"/>
                      </a:endParaRPr>
                    </a:p>
                  </a:txBody>
                  <a:tcPr marT="91425" marB="91425" marR="91425" marL="91425"/>
                </a:tc>
                <a:tc>
                  <a:txBody>
                    <a:bodyPr/>
                    <a:lstStyle/>
                    <a:p>
                      <a:pPr indent="0" lvl="0" marL="0" rtl="0" algn="ctr">
                        <a:spcBef>
                          <a:spcPts val="0"/>
                        </a:spcBef>
                        <a:spcAft>
                          <a:spcPts val="0"/>
                        </a:spcAft>
                        <a:buNone/>
                      </a:pPr>
                      <a:r>
                        <a:rPr b="1" lang="en" sz="1600">
                          <a:latin typeface="Lora"/>
                          <a:ea typeface="Lora"/>
                          <a:cs typeface="Lora"/>
                          <a:sym typeface="Lora"/>
                        </a:rPr>
                        <a:t>Problem</a:t>
                      </a:r>
                      <a:endParaRPr b="1" sz="1600">
                        <a:latin typeface="Lora"/>
                        <a:ea typeface="Lora"/>
                        <a:cs typeface="Lora"/>
                        <a:sym typeface="Lora"/>
                      </a:endParaRPr>
                    </a:p>
                  </a:txBody>
                  <a:tcPr marT="91425" marB="91425" marR="91425" marL="91425"/>
                </a:tc>
              </a:tr>
              <a:tr h="381000">
                <a:tc>
                  <a:txBody>
                    <a:bodyPr/>
                    <a:lstStyle/>
                    <a:p>
                      <a:pPr indent="0" lvl="0" marL="0" rtl="0" algn="ctr">
                        <a:spcBef>
                          <a:spcPts val="0"/>
                        </a:spcBef>
                        <a:spcAft>
                          <a:spcPts val="0"/>
                        </a:spcAft>
                        <a:buNone/>
                      </a:pPr>
                      <a:r>
                        <a:rPr lang="en" sz="1200">
                          <a:latin typeface="Lora"/>
                          <a:ea typeface="Lora"/>
                          <a:cs typeface="Lora"/>
                          <a:sym typeface="Lora"/>
                        </a:rPr>
                        <a:t>Octavio [1]</a:t>
                      </a:r>
                      <a:endParaRPr sz="1200">
                        <a:latin typeface="Lora"/>
                        <a:ea typeface="Lora"/>
                        <a:cs typeface="Lora"/>
                        <a:sym typeface="Lora"/>
                      </a:endParaRPr>
                    </a:p>
                  </a:txBody>
                  <a:tcPr marT="91425" marB="91425" marR="91425" marL="91425"/>
                </a:tc>
                <a:tc>
                  <a:txBody>
                    <a:bodyPr/>
                    <a:lstStyle/>
                    <a:p>
                      <a:pPr indent="0" lvl="0" marL="0" rtl="0" algn="ctr">
                        <a:spcBef>
                          <a:spcPts val="0"/>
                        </a:spcBef>
                        <a:spcAft>
                          <a:spcPts val="0"/>
                        </a:spcAft>
                        <a:buNone/>
                      </a:pPr>
                      <a:r>
                        <a:rPr lang="en" sz="1200">
                          <a:latin typeface="Lora"/>
                          <a:ea typeface="Lora"/>
                          <a:cs typeface="Lora"/>
                          <a:sym typeface="Lora"/>
                        </a:rPr>
                        <a:t>Trained neural network from scratch</a:t>
                      </a:r>
                      <a:endParaRPr sz="1200">
                        <a:latin typeface="Lora"/>
                        <a:ea typeface="Lora"/>
                        <a:cs typeface="Lora"/>
                        <a:sym typeface="Lora"/>
                      </a:endParaRPr>
                    </a:p>
                  </a:txBody>
                  <a:tcPr marT="91425" marB="91425" marR="91425" marL="91425"/>
                </a:tc>
                <a:tc>
                  <a:txBody>
                    <a:bodyPr/>
                    <a:lstStyle/>
                    <a:p>
                      <a:pPr indent="0" lvl="0" marL="0" rtl="0" algn="ctr">
                        <a:spcBef>
                          <a:spcPts val="0"/>
                        </a:spcBef>
                        <a:spcAft>
                          <a:spcPts val="0"/>
                        </a:spcAft>
                        <a:buNone/>
                      </a:pPr>
                      <a:r>
                        <a:rPr lang="en" sz="1200">
                          <a:latin typeface="Lora"/>
                          <a:ea typeface="Lora"/>
                          <a:cs typeface="Lora"/>
                          <a:sym typeface="Lora"/>
                        </a:rPr>
                        <a:t>Real time, frontal face, not on occlusion </a:t>
                      </a:r>
                      <a:endParaRPr sz="1200">
                        <a:latin typeface="Lora"/>
                        <a:ea typeface="Lora"/>
                        <a:cs typeface="Lora"/>
                        <a:sym typeface="Lora"/>
                      </a:endParaRPr>
                    </a:p>
                  </a:txBody>
                  <a:tcPr marT="91425" marB="91425" marR="91425" marL="91425"/>
                </a:tc>
              </a:tr>
              <a:tr h="381000">
                <a:tc>
                  <a:txBody>
                    <a:bodyPr/>
                    <a:lstStyle/>
                    <a:p>
                      <a:pPr indent="0" lvl="0" marL="0" rtl="0" algn="ctr">
                        <a:spcBef>
                          <a:spcPts val="0"/>
                        </a:spcBef>
                        <a:spcAft>
                          <a:spcPts val="0"/>
                        </a:spcAft>
                        <a:buNone/>
                      </a:pPr>
                      <a:r>
                        <a:rPr lang="en" sz="1200">
                          <a:latin typeface="Lora"/>
                          <a:ea typeface="Lora"/>
                          <a:cs typeface="Lora"/>
                          <a:sym typeface="Lora"/>
                        </a:rPr>
                        <a:t>Farhad [2]</a:t>
                      </a:r>
                      <a:endParaRPr sz="1200">
                        <a:latin typeface="Lora"/>
                        <a:ea typeface="Lora"/>
                        <a:cs typeface="Lora"/>
                        <a:sym typeface="Lora"/>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Lora"/>
                          <a:ea typeface="Lora"/>
                          <a:cs typeface="Lora"/>
                          <a:sym typeface="Lora"/>
                        </a:rPr>
                        <a:t>Uses 3d face reconstruction technique</a:t>
                      </a:r>
                      <a:endParaRPr sz="1200">
                        <a:latin typeface="Lora"/>
                        <a:ea typeface="Lora"/>
                        <a:cs typeface="Lora"/>
                        <a:sym typeface="Lora"/>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Lora"/>
                          <a:ea typeface="Lora"/>
                          <a:cs typeface="Lora"/>
                          <a:sym typeface="Lora"/>
                        </a:rPr>
                        <a:t>Real time, high computational power, single face</a:t>
                      </a:r>
                      <a:endParaRPr sz="1200">
                        <a:latin typeface="Lora"/>
                        <a:ea typeface="Lora"/>
                        <a:cs typeface="Lora"/>
                        <a:sym typeface="Lora"/>
                      </a:endParaRPr>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200">
                          <a:latin typeface="Lora"/>
                          <a:ea typeface="Lora"/>
                          <a:cs typeface="Lora"/>
                          <a:sym typeface="Lora"/>
                        </a:rPr>
                        <a:t>Duncan [3]</a:t>
                      </a:r>
                      <a:endParaRPr sz="1200">
                        <a:latin typeface="Lora"/>
                        <a:ea typeface="Lora"/>
                        <a:cs typeface="Lora"/>
                        <a:sym typeface="Lor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Lora"/>
                          <a:ea typeface="Lora"/>
                          <a:cs typeface="Lora"/>
                          <a:sym typeface="Lora"/>
                        </a:rPr>
                        <a:t>Transfer learning on VGG S model</a:t>
                      </a:r>
                      <a:endParaRPr sz="1200">
                        <a:latin typeface="Lora"/>
                        <a:ea typeface="Lora"/>
                        <a:cs typeface="Lora"/>
                        <a:sym typeface="Lor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Lora"/>
                          <a:ea typeface="Lora"/>
                          <a:cs typeface="Lora"/>
                          <a:sym typeface="Lora"/>
                        </a:rPr>
                        <a:t>Real time, frontal face, not on occlusion</a:t>
                      </a:r>
                      <a:endParaRPr sz="1200">
                        <a:latin typeface="Lora"/>
                        <a:ea typeface="Lora"/>
                        <a:cs typeface="Lora"/>
                        <a:sym typeface="Lora"/>
                      </a:endParaRPr>
                    </a:p>
                    <a:p>
                      <a:pPr indent="0" lvl="0" marL="0" rtl="0" algn="ctr">
                        <a:spcBef>
                          <a:spcPts val="0"/>
                        </a:spcBef>
                        <a:spcAft>
                          <a:spcPts val="0"/>
                        </a:spcAft>
                        <a:buNone/>
                      </a:pPr>
                      <a:r>
                        <a:t/>
                      </a:r>
                      <a:endParaRPr sz="1200">
                        <a:latin typeface="Lora"/>
                        <a:ea typeface="Lora"/>
                        <a:cs typeface="Lora"/>
                        <a:sym typeface="Lor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200">
                          <a:latin typeface="Lora"/>
                          <a:ea typeface="Lora"/>
                          <a:cs typeface="Lora"/>
                          <a:sym typeface="Lora"/>
                        </a:rPr>
                        <a:t>Schwan [4]</a:t>
                      </a:r>
                      <a:endParaRPr sz="1200">
                        <a:latin typeface="Lora"/>
                        <a:ea typeface="Lora"/>
                        <a:cs typeface="Lora"/>
                        <a:sym typeface="Lor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Lora"/>
                          <a:ea typeface="Lora"/>
                          <a:cs typeface="Lora"/>
                          <a:sym typeface="Lora"/>
                        </a:rPr>
                        <a:t>Transfer learning on VGG Face model</a:t>
                      </a:r>
                      <a:endParaRPr sz="1200">
                        <a:latin typeface="Lora"/>
                        <a:ea typeface="Lora"/>
                        <a:cs typeface="Lora"/>
                        <a:sym typeface="Lora"/>
                      </a:endParaRPr>
                    </a:p>
                    <a:p>
                      <a:pPr indent="0" lvl="0" marL="0" rtl="0" algn="ctr">
                        <a:spcBef>
                          <a:spcPts val="0"/>
                        </a:spcBef>
                        <a:spcAft>
                          <a:spcPts val="0"/>
                        </a:spcAft>
                        <a:buNone/>
                      </a:pPr>
                      <a:r>
                        <a:t/>
                      </a:r>
                      <a:endParaRPr sz="1200">
                        <a:latin typeface="Lora"/>
                        <a:ea typeface="Lora"/>
                        <a:cs typeface="Lora"/>
                        <a:sym typeface="Lor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Lora"/>
                          <a:ea typeface="Lora"/>
                          <a:cs typeface="Lora"/>
                          <a:sym typeface="Lora"/>
                        </a:rPr>
                        <a:t>Real time, single frontal face, not on occlusion</a:t>
                      </a:r>
                      <a:endParaRPr sz="1200">
                        <a:latin typeface="Lora"/>
                        <a:ea typeface="Lora"/>
                        <a:cs typeface="Lora"/>
                        <a:sym typeface="Lor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200">
                          <a:latin typeface="Lora"/>
                          <a:ea typeface="Lora"/>
                          <a:cs typeface="Lora"/>
                          <a:sym typeface="Lora"/>
                        </a:rPr>
                        <a:t>Enrique [5]</a:t>
                      </a:r>
                      <a:endParaRPr sz="1200">
                        <a:latin typeface="Lora"/>
                        <a:ea typeface="Lora"/>
                        <a:cs typeface="Lora"/>
                        <a:sym typeface="Lor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Lora"/>
                          <a:ea typeface="Lora"/>
                          <a:cs typeface="Lora"/>
                          <a:sym typeface="Lora"/>
                        </a:rPr>
                        <a:t>Transfer learning approach</a:t>
                      </a:r>
                      <a:endParaRPr sz="1200">
                        <a:latin typeface="Lora"/>
                        <a:ea typeface="Lora"/>
                        <a:cs typeface="Lora"/>
                        <a:sym typeface="Lor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Lora"/>
                          <a:ea typeface="Lora"/>
                          <a:cs typeface="Lora"/>
                          <a:sym typeface="Lora"/>
                        </a:rPr>
                        <a:t>Real time, single frontal face</a:t>
                      </a:r>
                      <a:endParaRPr sz="1200">
                        <a:latin typeface="Lora"/>
                        <a:ea typeface="Lora"/>
                        <a:cs typeface="Lora"/>
                        <a:sym typeface="Lor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Definition</a:t>
            </a:r>
            <a:endParaRPr/>
          </a:p>
        </p:txBody>
      </p:sp>
      <p:sp>
        <p:nvSpPr>
          <p:cNvPr id="143" name="Google Shape;143;p22"/>
          <p:cNvSpPr txBox="1"/>
          <p:nvPr/>
        </p:nvSpPr>
        <p:spPr>
          <a:xfrm>
            <a:off x="605975" y="1527800"/>
            <a:ext cx="7692300" cy="3000000"/>
          </a:xfrm>
          <a:prstGeom prst="rect">
            <a:avLst/>
          </a:prstGeom>
          <a:noFill/>
          <a:ln>
            <a:noFill/>
          </a:ln>
        </p:spPr>
        <p:txBody>
          <a:bodyPr anchorCtr="0" anchor="ctr" bIns="91425" lIns="91425" spcFirstLastPara="1" rIns="91425" wrap="square" tIns="91425">
            <a:noAutofit/>
          </a:bodyPr>
          <a:lstStyle/>
          <a:p>
            <a:pPr indent="457200" lvl="0" marL="0" rtl="0" algn="just">
              <a:lnSpc>
                <a:spcPct val="115000"/>
              </a:lnSpc>
              <a:spcBef>
                <a:spcPts val="0"/>
              </a:spcBef>
              <a:spcAft>
                <a:spcPts val="0"/>
              </a:spcAft>
              <a:buNone/>
            </a:pPr>
            <a:r>
              <a:rPr lang="en" sz="2000">
                <a:solidFill>
                  <a:srgbClr val="616161"/>
                </a:solidFill>
                <a:latin typeface="Lora"/>
                <a:ea typeface="Lora"/>
                <a:cs typeface="Lora"/>
                <a:sym typeface="Lora"/>
              </a:rPr>
              <a:t>Although numerous facial expression identification methods have been proposed and built, majority of them are built in controlled surroundings. Mostly, the research is either on frontal faces or either without occlusion. Despite numerous researches [1,4] on different datasets, recognition of facial expression is still challenging because of partially occluded faces.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a:t>
            </a:r>
            <a:endParaRPr/>
          </a:p>
        </p:txBody>
      </p:sp>
      <p:sp>
        <p:nvSpPr>
          <p:cNvPr id="149" name="Google Shape;149;p23"/>
          <p:cNvSpPr txBox="1"/>
          <p:nvPr/>
        </p:nvSpPr>
        <p:spPr>
          <a:xfrm>
            <a:off x="822975" y="994425"/>
            <a:ext cx="76125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a:p>
            <a:pPr indent="457200" lvl="0" marL="0" marR="0" rtl="0" algn="just">
              <a:lnSpc>
                <a:spcPct val="115000"/>
              </a:lnSpc>
              <a:spcBef>
                <a:spcPts val="0"/>
              </a:spcBef>
              <a:spcAft>
                <a:spcPts val="0"/>
              </a:spcAft>
              <a:buNone/>
            </a:pPr>
            <a:r>
              <a:rPr lang="en" sz="2000">
                <a:solidFill>
                  <a:srgbClr val="616161"/>
                </a:solidFill>
                <a:latin typeface="Lora"/>
                <a:ea typeface="Lora"/>
                <a:cs typeface="Lora"/>
                <a:sym typeface="Lora"/>
              </a:rPr>
              <a:t>1. To investigate a technique of facial expression detection in real time environment. </a:t>
            </a:r>
            <a:endParaRPr sz="2000">
              <a:solidFill>
                <a:srgbClr val="616161"/>
              </a:solidFill>
              <a:latin typeface="Lora"/>
              <a:ea typeface="Lora"/>
              <a:cs typeface="Lora"/>
              <a:sym typeface="Lora"/>
            </a:endParaRPr>
          </a:p>
          <a:p>
            <a:pPr indent="457200" lvl="0" marL="0" marR="0" rtl="0" algn="just">
              <a:lnSpc>
                <a:spcPct val="115000"/>
              </a:lnSpc>
              <a:spcBef>
                <a:spcPts val="0"/>
              </a:spcBef>
              <a:spcAft>
                <a:spcPts val="0"/>
              </a:spcAft>
              <a:buNone/>
            </a:pPr>
            <a:r>
              <a:rPr lang="en" sz="2000">
                <a:solidFill>
                  <a:srgbClr val="616161"/>
                </a:solidFill>
                <a:latin typeface="Lora"/>
                <a:ea typeface="Lora"/>
                <a:cs typeface="Lora"/>
                <a:sym typeface="Lora"/>
              </a:rPr>
              <a:t>2. To develop and validate the proposed facial recognition approach on occluded and non occluded students in class rooms. </a:t>
            </a:r>
            <a:endParaRPr sz="2000">
              <a:solidFill>
                <a:srgbClr val="616161"/>
              </a:solidFill>
              <a:latin typeface="Lora"/>
              <a:ea typeface="Lora"/>
              <a:cs typeface="Lora"/>
              <a:sym typeface="Lor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4"/>
          <p:cNvSpPr txBox="1"/>
          <p:nvPr>
            <p:ph idx="4294967295" type="title"/>
          </p:nvPr>
        </p:nvSpPr>
        <p:spPr>
          <a:xfrm>
            <a:off x="582450" y="380850"/>
            <a:ext cx="6355200" cy="8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accent1"/>
                </a:solidFill>
              </a:rPr>
              <a:t>Problem </a:t>
            </a:r>
            <a:r>
              <a:rPr lang="en"/>
              <a:t>S</a:t>
            </a:r>
            <a:r>
              <a:rPr lang="en" sz="3600">
                <a:solidFill>
                  <a:schemeClr val="accent1"/>
                </a:solidFill>
              </a:rPr>
              <a:t>cope</a:t>
            </a:r>
            <a:endParaRPr/>
          </a:p>
        </p:txBody>
      </p:sp>
      <p:sp>
        <p:nvSpPr>
          <p:cNvPr id="155" name="Google Shape;155;p24"/>
          <p:cNvSpPr txBox="1"/>
          <p:nvPr/>
        </p:nvSpPr>
        <p:spPr>
          <a:xfrm>
            <a:off x="893800" y="1306800"/>
            <a:ext cx="7311300" cy="3131100"/>
          </a:xfrm>
          <a:prstGeom prst="rect">
            <a:avLst/>
          </a:prstGeom>
          <a:noFill/>
          <a:ln>
            <a:noFill/>
          </a:ln>
        </p:spPr>
        <p:txBody>
          <a:bodyPr anchorCtr="0" anchor="ctr" bIns="91425" lIns="91425" spcFirstLastPara="1" rIns="91425" wrap="square" tIns="91425">
            <a:noAutofit/>
          </a:bodyPr>
          <a:lstStyle/>
          <a:p>
            <a:pPr indent="457200" lvl="0" marL="0" rtl="0" algn="just">
              <a:lnSpc>
                <a:spcPct val="115000"/>
              </a:lnSpc>
              <a:spcBef>
                <a:spcPts val="0"/>
              </a:spcBef>
              <a:spcAft>
                <a:spcPts val="0"/>
              </a:spcAft>
              <a:buNone/>
            </a:pPr>
            <a:r>
              <a:rPr lang="en" sz="2000">
                <a:solidFill>
                  <a:srgbClr val="616161"/>
                </a:solidFill>
                <a:latin typeface="Lora"/>
                <a:ea typeface="Lora"/>
                <a:cs typeface="Lora"/>
                <a:sym typeface="Lora"/>
              </a:rPr>
              <a:t>This project focuses on building a prototype for generation of automatic feedback on the basis of facial expressions. It can be deployed where the feedback is prioritized such as classrooms, cafes or meeting rooms. </a:t>
            </a:r>
            <a:endParaRPr sz="2000">
              <a:solidFill>
                <a:srgbClr val="616161"/>
              </a:solidFill>
              <a:latin typeface="Lora"/>
              <a:ea typeface="Lora"/>
              <a:cs typeface="Lora"/>
              <a:sym typeface="Lora"/>
            </a:endParaRPr>
          </a:p>
          <a:p>
            <a:pPr indent="0" lvl="0" marL="0" rtl="0" algn="just">
              <a:spcBef>
                <a:spcPts val="1600"/>
              </a:spcBef>
              <a:spcAft>
                <a:spcPts val="0"/>
              </a:spcAft>
              <a:buNone/>
            </a:pPr>
            <a:r>
              <a:t/>
            </a:r>
            <a:endParaRPr sz="2000">
              <a:solidFill>
                <a:srgbClr val="616161"/>
              </a:solidFill>
              <a:latin typeface="Lora"/>
              <a:ea typeface="Lora"/>
              <a:cs typeface="Lora"/>
              <a:sym typeface="Lor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5"/>
          <p:cNvSpPr/>
          <p:nvPr/>
        </p:nvSpPr>
        <p:spPr>
          <a:xfrm>
            <a:off x="1885241" y="2605545"/>
            <a:ext cx="2216100" cy="6948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Lora"/>
                <a:ea typeface="Lora"/>
                <a:cs typeface="Lora"/>
                <a:sym typeface="Lora"/>
              </a:rPr>
              <a:t>Face Detection</a:t>
            </a:r>
            <a:endParaRPr/>
          </a:p>
        </p:txBody>
      </p:sp>
      <p:sp>
        <p:nvSpPr>
          <p:cNvPr id="161" name="Google Shape;161;p25"/>
          <p:cNvSpPr/>
          <p:nvPr/>
        </p:nvSpPr>
        <p:spPr>
          <a:xfrm>
            <a:off x="4613069" y="4138325"/>
            <a:ext cx="2491500" cy="6528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Lora"/>
                <a:ea typeface="Lora"/>
                <a:cs typeface="Lora"/>
                <a:sym typeface="Lora"/>
              </a:rPr>
              <a:t>Preprocessing</a:t>
            </a:r>
            <a:endParaRPr sz="1800">
              <a:solidFill>
                <a:srgbClr val="000000"/>
              </a:solidFill>
              <a:latin typeface="Lora"/>
              <a:ea typeface="Lora"/>
              <a:cs typeface="Lora"/>
              <a:sym typeface="Lora"/>
            </a:endParaRPr>
          </a:p>
        </p:txBody>
      </p:sp>
      <p:sp>
        <p:nvSpPr>
          <p:cNvPr id="162" name="Google Shape;162;p25"/>
          <p:cNvSpPr/>
          <p:nvPr/>
        </p:nvSpPr>
        <p:spPr>
          <a:xfrm>
            <a:off x="4553903" y="3052300"/>
            <a:ext cx="2550600" cy="6537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Lora"/>
                <a:ea typeface="Lora"/>
                <a:cs typeface="Lora"/>
                <a:sym typeface="Lora"/>
              </a:rPr>
              <a:t>Expression Classification Model</a:t>
            </a:r>
            <a:endParaRPr sz="1000"/>
          </a:p>
        </p:txBody>
      </p:sp>
      <p:pic>
        <p:nvPicPr>
          <p:cNvPr id="163" name="Google Shape;163;p25"/>
          <p:cNvPicPr preferRelativeResize="0"/>
          <p:nvPr/>
        </p:nvPicPr>
        <p:blipFill>
          <a:blip r:embed="rId3">
            <a:alphaModFix/>
          </a:blip>
          <a:stretch>
            <a:fillRect/>
          </a:stretch>
        </p:blipFill>
        <p:spPr>
          <a:xfrm>
            <a:off x="1700412" y="623851"/>
            <a:ext cx="2550600" cy="1630399"/>
          </a:xfrm>
          <a:prstGeom prst="rect">
            <a:avLst/>
          </a:prstGeom>
          <a:noFill/>
          <a:ln cap="flat" cmpd="sng" w="9525">
            <a:solidFill>
              <a:srgbClr val="000000"/>
            </a:solidFill>
            <a:prstDash val="solid"/>
            <a:round/>
            <a:headEnd len="sm" w="sm" type="none"/>
            <a:tailEnd len="sm" w="sm" type="none"/>
          </a:ln>
        </p:spPr>
      </p:pic>
      <p:pic>
        <p:nvPicPr>
          <p:cNvPr id="164" name="Google Shape;164;p25"/>
          <p:cNvPicPr preferRelativeResize="0"/>
          <p:nvPr/>
        </p:nvPicPr>
        <p:blipFill>
          <a:blip r:embed="rId4">
            <a:alphaModFix/>
          </a:blip>
          <a:stretch>
            <a:fillRect/>
          </a:stretch>
        </p:blipFill>
        <p:spPr>
          <a:xfrm>
            <a:off x="4713451" y="623851"/>
            <a:ext cx="3057866" cy="2076144"/>
          </a:xfrm>
          <a:prstGeom prst="rect">
            <a:avLst/>
          </a:prstGeom>
          <a:noFill/>
          <a:ln cap="flat" cmpd="sng" w="9525">
            <a:solidFill>
              <a:srgbClr val="000000"/>
            </a:solidFill>
            <a:prstDash val="solid"/>
            <a:round/>
            <a:headEnd len="sm" w="sm" type="none"/>
            <a:tailEnd len="sm" w="sm" type="none"/>
          </a:ln>
        </p:spPr>
      </p:pic>
      <p:pic>
        <p:nvPicPr>
          <p:cNvPr id="165" name="Google Shape;165;p25"/>
          <p:cNvPicPr preferRelativeResize="0"/>
          <p:nvPr/>
        </p:nvPicPr>
        <p:blipFill>
          <a:blip r:embed="rId5">
            <a:alphaModFix/>
          </a:blip>
          <a:stretch>
            <a:fillRect/>
          </a:stretch>
        </p:blipFill>
        <p:spPr>
          <a:xfrm>
            <a:off x="1837905" y="3637479"/>
            <a:ext cx="2275608" cy="1454611"/>
          </a:xfrm>
          <a:prstGeom prst="rect">
            <a:avLst/>
          </a:prstGeom>
          <a:noFill/>
          <a:ln cap="flat" cmpd="sng" w="9525">
            <a:solidFill>
              <a:srgbClr val="000000"/>
            </a:solidFill>
            <a:prstDash val="solid"/>
            <a:round/>
            <a:headEnd len="sm" w="sm" type="none"/>
            <a:tailEnd len="sm" w="sm" type="none"/>
          </a:ln>
        </p:spPr>
      </p:pic>
      <p:sp>
        <p:nvSpPr>
          <p:cNvPr id="166" name="Google Shape;166;p25"/>
          <p:cNvSpPr/>
          <p:nvPr/>
        </p:nvSpPr>
        <p:spPr>
          <a:xfrm>
            <a:off x="4132616" y="4532816"/>
            <a:ext cx="479400" cy="147600"/>
          </a:xfrm>
          <a:prstGeom prst="rightArrow">
            <a:avLst>
              <a:gd fmla="val 50000" name="adj1"/>
              <a:gd fmla="val 50000" name="adj2"/>
            </a:avLst>
          </a:prstGeom>
          <a:solidFill>
            <a:srgbClr val="99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67" name="Google Shape;167;p25"/>
          <p:cNvSpPr/>
          <p:nvPr/>
        </p:nvSpPr>
        <p:spPr>
          <a:xfrm flipH="1" rot="-5400000">
            <a:off x="2866807" y="2378148"/>
            <a:ext cx="280500" cy="126000"/>
          </a:xfrm>
          <a:prstGeom prst="rightArrow">
            <a:avLst>
              <a:gd fmla="val 50000" name="adj1"/>
              <a:gd fmla="val 50000" name="adj2"/>
            </a:avLst>
          </a:prstGeom>
          <a:solidFill>
            <a:srgbClr val="99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5"/>
          <p:cNvSpPr/>
          <p:nvPr/>
        </p:nvSpPr>
        <p:spPr>
          <a:xfrm flipH="1" rot="-5400000">
            <a:off x="2866807" y="3401850"/>
            <a:ext cx="280500" cy="126000"/>
          </a:xfrm>
          <a:prstGeom prst="rightArrow">
            <a:avLst>
              <a:gd fmla="val 50000" name="adj1"/>
              <a:gd fmla="val 50000" name="adj2"/>
            </a:avLst>
          </a:prstGeom>
          <a:solidFill>
            <a:srgbClr val="99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69" name="Google Shape;169;p25"/>
          <p:cNvSpPr/>
          <p:nvPr/>
        </p:nvSpPr>
        <p:spPr>
          <a:xfrm rot="-5400000">
            <a:off x="5658990" y="3865978"/>
            <a:ext cx="339600" cy="123900"/>
          </a:xfrm>
          <a:prstGeom prst="rightArrow">
            <a:avLst>
              <a:gd fmla="val 50000" name="adj1"/>
              <a:gd fmla="val 50000" name="adj2"/>
            </a:avLst>
          </a:prstGeom>
          <a:solidFill>
            <a:srgbClr val="99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70" name="Google Shape;170;p25"/>
          <p:cNvSpPr/>
          <p:nvPr/>
        </p:nvSpPr>
        <p:spPr>
          <a:xfrm rot="-5400000">
            <a:off x="5708042" y="2789335"/>
            <a:ext cx="241500" cy="123900"/>
          </a:xfrm>
          <a:prstGeom prst="rightArrow">
            <a:avLst>
              <a:gd fmla="val 50000" name="adj1"/>
              <a:gd fmla="val 50000" name="adj2"/>
            </a:avLst>
          </a:prstGeom>
          <a:solidFill>
            <a:srgbClr val="99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71" name="Google Shape;171;p25"/>
          <p:cNvSpPr txBox="1"/>
          <p:nvPr/>
        </p:nvSpPr>
        <p:spPr>
          <a:xfrm>
            <a:off x="-100050" y="1660566"/>
            <a:ext cx="1722600" cy="3063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1200" u="sng">
                <a:latin typeface="Lora"/>
                <a:ea typeface="Lora"/>
                <a:cs typeface="Lora"/>
                <a:sym typeface="Lora"/>
              </a:rPr>
              <a:t>1) Camera Feed</a:t>
            </a:r>
            <a:endParaRPr b="1" sz="1200" u="sng">
              <a:latin typeface="Lora"/>
              <a:ea typeface="Lora"/>
              <a:cs typeface="Lora"/>
              <a:sym typeface="Lora"/>
            </a:endParaRPr>
          </a:p>
        </p:txBody>
      </p:sp>
      <p:sp>
        <p:nvSpPr>
          <p:cNvPr id="172" name="Google Shape;172;p25"/>
          <p:cNvSpPr txBox="1"/>
          <p:nvPr/>
        </p:nvSpPr>
        <p:spPr>
          <a:xfrm>
            <a:off x="-110400" y="3996625"/>
            <a:ext cx="2352900" cy="3063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1200" u="sng">
                <a:latin typeface="Lora"/>
                <a:ea typeface="Lora"/>
                <a:cs typeface="Lora"/>
                <a:sym typeface="Lora"/>
              </a:rPr>
              <a:t>2) Detected Faces</a:t>
            </a:r>
            <a:endParaRPr b="1" u="sng">
              <a:latin typeface="Lora"/>
              <a:ea typeface="Lora"/>
              <a:cs typeface="Lora"/>
              <a:sym typeface="Lora"/>
            </a:endParaRPr>
          </a:p>
        </p:txBody>
      </p:sp>
      <p:sp>
        <p:nvSpPr>
          <p:cNvPr id="173" name="Google Shape;173;p25"/>
          <p:cNvSpPr txBox="1"/>
          <p:nvPr/>
        </p:nvSpPr>
        <p:spPr>
          <a:xfrm>
            <a:off x="7790837" y="1660574"/>
            <a:ext cx="1434600" cy="3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u="sng">
                <a:latin typeface="Lora"/>
                <a:ea typeface="Lora"/>
                <a:cs typeface="Lora"/>
                <a:sym typeface="Lora"/>
              </a:rPr>
              <a:t>3) Final Output</a:t>
            </a:r>
            <a:endParaRPr b="1" u="sng">
              <a:latin typeface="Lora"/>
              <a:ea typeface="Lora"/>
              <a:cs typeface="Lora"/>
              <a:sym typeface="Lora"/>
            </a:endParaRPr>
          </a:p>
        </p:txBody>
      </p:sp>
      <p:sp>
        <p:nvSpPr>
          <p:cNvPr id="174" name="Google Shape;174;p25"/>
          <p:cNvSpPr txBox="1"/>
          <p:nvPr>
            <p:ph idx="4294967295" type="title"/>
          </p:nvPr>
        </p:nvSpPr>
        <p:spPr>
          <a:xfrm>
            <a:off x="3349150" y="-70075"/>
            <a:ext cx="6408000" cy="8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accent1"/>
                </a:solidFill>
              </a:rPr>
              <a:t>Methodology</a:t>
            </a:r>
            <a:endParaRPr sz="3600">
              <a:solidFill>
                <a:schemeClr val="accen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6"/>
          <p:cNvSpPr txBox="1"/>
          <p:nvPr>
            <p:ph type="title"/>
          </p:nvPr>
        </p:nvSpPr>
        <p:spPr>
          <a:xfrm>
            <a:off x="-32700" y="-29000"/>
            <a:ext cx="4958400" cy="43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Methodology(</a:t>
            </a:r>
            <a:r>
              <a:rPr lang="en" sz="2200"/>
              <a:t>Face detection)</a:t>
            </a:r>
            <a:endParaRPr sz="2200"/>
          </a:p>
        </p:txBody>
      </p:sp>
      <p:sp>
        <p:nvSpPr>
          <p:cNvPr id="180" name="Google Shape;180;p26"/>
          <p:cNvSpPr txBox="1"/>
          <p:nvPr>
            <p:ph idx="1" type="body"/>
          </p:nvPr>
        </p:nvSpPr>
        <p:spPr>
          <a:xfrm>
            <a:off x="3806025" y="622300"/>
            <a:ext cx="5090400" cy="4011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rgbClr val="000000"/>
                </a:solidFill>
                <a:latin typeface="Lora"/>
                <a:ea typeface="Lora"/>
                <a:cs typeface="Lora"/>
                <a:sym typeface="Lora"/>
              </a:rPr>
              <a:t>Stage 1:</a:t>
            </a:r>
            <a:endParaRPr b="1" sz="1100">
              <a:solidFill>
                <a:srgbClr val="000000"/>
              </a:solidFill>
              <a:latin typeface="Lora"/>
              <a:ea typeface="Lora"/>
              <a:cs typeface="Lora"/>
              <a:sym typeface="Lora"/>
            </a:endParaRPr>
          </a:p>
          <a:p>
            <a:pPr indent="-298450" lvl="0" marL="457200" rtl="0" algn="l">
              <a:lnSpc>
                <a:spcPct val="100000"/>
              </a:lnSpc>
              <a:spcBef>
                <a:spcPts val="0"/>
              </a:spcBef>
              <a:spcAft>
                <a:spcPts val="0"/>
              </a:spcAft>
              <a:buClr>
                <a:srgbClr val="000000"/>
              </a:buClr>
              <a:buSzPts val="1100"/>
              <a:buFont typeface="Lora"/>
              <a:buAutoNum type="arabicPeriod"/>
            </a:pPr>
            <a:r>
              <a:rPr lang="en" sz="1100">
                <a:solidFill>
                  <a:srgbClr val="000000"/>
                </a:solidFill>
                <a:latin typeface="Lora"/>
                <a:ea typeface="Lora"/>
                <a:cs typeface="Lora"/>
                <a:sym typeface="Lora"/>
              </a:rPr>
              <a:t>Pass in image</a:t>
            </a:r>
            <a:endParaRPr sz="1100">
              <a:solidFill>
                <a:srgbClr val="000000"/>
              </a:solidFill>
              <a:latin typeface="Lora"/>
              <a:ea typeface="Lora"/>
              <a:cs typeface="Lora"/>
              <a:sym typeface="Lora"/>
            </a:endParaRPr>
          </a:p>
          <a:p>
            <a:pPr indent="-298450" lvl="0" marL="457200" rtl="0" algn="l">
              <a:lnSpc>
                <a:spcPct val="100000"/>
              </a:lnSpc>
              <a:spcBef>
                <a:spcPts val="0"/>
              </a:spcBef>
              <a:spcAft>
                <a:spcPts val="0"/>
              </a:spcAft>
              <a:buClr>
                <a:srgbClr val="000000"/>
              </a:buClr>
              <a:buSzPts val="1100"/>
              <a:buFont typeface="Lora"/>
              <a:buAutoNum type="arabicPeriod"/>
            </a:pPr>
            <a:r>
              <a:rPr lang="en" sz="1100">
                <a:solidFill>
                  <a:srgbClr val="000000"/>
                </a:solidFill>
                <a:latin typeface="Lora"/>
                <a:ea typeface="Lora"/>
                <a:cs typeface="Lora"/>
                <a:sym typeface="Lora"/>
              </a:rPr>
              <a:t>Feed images into P-Net</a:t>
            </a:r>
            <a:endParaRPr sz="1100">
              <a:solidFill>
                <a:srgbClr val="000000"/>
              </a:solidFill>
              <a:latin typeface="Lora"/>
              <a:ea typeface="Lora"/>
              <a:cs typeface="Lora"/>
              <a:sym typeface="Lora"/>
            </a:endParaRPr>
          </a:p>
          <a:p>
            <a:pPr indent="-298450" lvl="0" marL="457200" rtl="0" algn="l">
              <a:lnSpc>
                <a:spcPct val="100000"/>
              </a:lnSpc>
              <a:spcBef>
                <a:spcPts val="0"/>
              </a:spcBef>
              <a:spcAft>
                <a:spcPts val="0"/>
              </a:spcAft>
              <a:buClr>
                <a:srgbClr val="000000"/>
              </a:buClr>
              <a:buSzPts val="1100"/>
              <a:buFont typeface="Lora"/>
              <a:buAutoNum type="arabicPeriod"/>
            </a:pPr>
            <a:r>
              <a:rPr lang="en" sz="1100">
                <a:solidFill>
                  <a:srgbClr val="000000"/>
                </a:solidFill>
                <a:latin typeface="Lora"/>
                <a:ea typeface="Lora"/>
                <a:cs typeface="Lora"/>
                <a:sym typeface="Lora"/>
              </a:rPr>
              <a:t>Gather P-Net output</a:t>
            </a:r>
            <a:endParaRPr sz="1100">
              <a:solidFill>
                <a:srgbClr val="000000"/>
              </a:solidFill>
              <a:latin typeface="Lora"/>
              <a:ea typeface="Lora"/>
              <a:cs typeface="Lora"/>
              <a:sym typeface="Lora"/>
            </a:endParaRPr>
          </a:p>
          <a:p>
            <a:pPr indent="-298450" lvl="0" marL="457200" rtl="0" algn="l">
              <a:lnSpc>
                <a:spcPct val="100000"/>
              </a:lnSpc>
              <a:spcBef>
                <a:spcPts val="0"/>
              </a:spcBef>
              <a:spcAft>
                <a:spcPts val="0"/>
              </a:spcAft>
              <a:buClr>
                <a:srgbClr val="000000"/>
              </a:buClr>
              <a:buSzPts val="1100"/>
              <a:buFont typeface="Lora"/>
              <a:buAutoNum type="arabicPeriod"/>
            </a:pPr>
            <a:r>
              <a:rPr lang="en" sz="1100">
                <a:solidFill>
                  <a:srgbClr val="000000"/>
                </a:solidFill>
                <a:latin typeface="Lora"/>
                <a:ea typeface="Lora"/>
                <a:cs typeface="Lora"/>
                <a:sym typeface="Lora"/>
              </a:rPr>
              <a:t>Delete bounding boxes with low confidence</a:t>
            </a:r>
            <a:endParaRPr sz="1100">
              <a:solidFill>
                <a:srgbClr val="000000"/>
              </a:solidFill>
              <a:latin typeface="Lora"/>
              <a:ea typeface="Lora"/>
              <a:cs typeface="Lora"/>
              <a:sym typeface="Lora"/>
            </a:endParaRPr>
          </a:p>
          <a:p>
            <a:pPr indent="-298450" lvl="0" marL="457200" rtl="0" algn="l">
              <a:lnSpc>
                <a:spcPct val="100000"/>
              </a:lnSpc>
              <a:spcBef>
                <a:spcPts val="0"/>
              </a:spcBef>
              <a:spcAft>
                <a:spcPts val="0"/>
              </a:spcAft>
              <a:buClr>
                <a:srgbClr val="000000"/>
              </a:buClr>
              <a:buSzPts val="1100"/>
              <a:buFont typeface="Lora"/>
              <a:buAutoNum type="arabicPeriod"/>
            </a:pPr>
            <a:r>
              <a:rPr lang="en" sz="1100">
                <a:solidFill>
                  <a:srgbClr val="000000"/>
                </a:solidFill>
                <a:latin typeface="Lora"/>
                <a:ea typeface="Lora"/>
                <a:cs typeface="Lora"/>
                <a:sym typeface="Lora"/>
              </a:rPr>
              <a:t>Reshape bounding boxes to square</a:t>
            </a:r>
            <a:endParaRPr sz="1100">
              <a:solidFill>
                <a:srgbClr val="000000"/>
              </a:solidFill>
              <a:latin typeface="Lora"/>
              <a:ea typeface="Lora"/>
              <a:cs typeface="Lora"/>
              <a:sym typeface="Lora"/>
            </a:endParaRPr>
          </a:p>
          <a:p>
            <a:pPr indent="0" lvl="0" marL="0" rtl="0" algn="l">
              <a:lnSpc>
                <a:spcPct val="100000"/>
              </a:lnSpc>
              <a:spcBef>
                <a:spcPts val="0"/>
              </a:spcBef>
              <a:spcAft>
                <a:spcPts val="0"/>
              </a:spcAft>
              <a:buNone/>
            </a:pPr>
            <a:r>
              <a:rPr b="1" lang="en" sz="1100">
                <a:solidFill>
                  <a:srgbClr val="000000"/>
                </a:solidFill>
                <a:latin typeface="Lora"/>
                <a:ea typeface="Lora"/>
                <a:cs typeface="Lora"/>
                <a:sym typeface="Lora"/>
              </a:rPr>
              <a:t>Stage 2:</a:t>
            </a:r>
            <a:endParaRPr b="1" sz="1100">
              <a:solidFill>
                <a:srgbClr val="000000"/>
              </a:solidFill>
              <a:latin typeface="Lora"/>
              <a:ea typeface="Lora"/>
              <a:cs typeface="Lora"/>
              <a:sym typeface="Lora"/>
            </a:endParaRPr>
          </a:p>
          <a:p>
            <a:pPr indent="-298450" lvl="0" marL="457200" rtl="0" algn="l">
              <a:lnSpc>
                <a:spcPct val="100000"/>
              </a:lnSpc>
              <a:spcBef>
                <a:spcPts val="0"/>
              </a:spcBef>
              <a:spcAft>
                <a:spcPts val="0"/>
              </a:spcAft>
              <a:buClr>
                <a:srgbClr val="000000"/>
              </a:buClr>
              <a:buSzPts val="1100"/>
              <a:buFont typeface="Lora"/>
              <a:buAutoNum type="arabicPeriod"/>
            </a:pPr>
            <a:r>
              <a:rPr lang="en" sz="1100">
                <a:solidFill>
                  <a:srgbClr val="000000"/>
                </a:solidFill>
                <a:latin typeface="Lora"/>
                <a:ea typeface="Lora"/>
                <a:cs typeface="Lora"/>
                <a:sym typeface="Lora"/>
              </a:rPr>
              <a:t>Pad out-of-bound boxes</a:t>
            </a:r>
            <a:endParaRPr sz="1100">
              <a:solidFill>
                <a:srgbClr val="000000"/>
              </a:solidFill>
              <a:latin typeface="Lora"/>
              <a:ea typeface="Lora"/>
              <a:cs typeface="Lora"/>
              <a:sym typeface="Lora"/>
            </a:endParaRPr>
          </a:p>
          <a:p>
            <a:pPr indent="-298450" lvl="0" marL="457200" rtl="0" algn="l">
              <a:lnSpc>
                <a:spcPct val="100000"/>
              </a:lnSpc>
              <a:spcBef>
                <a:spcPts val="0"/>
              </a:spcBef>
              <a:spcAft>
                <a:spcPts val="0"/>
              </a:spcAft>
              <a:buClr>
                <a:srgbClr val="000000"/>
              </a:buClr>
              <a:buSzPts val="1100"/>
              <a:buFont typeface="Lora"/>
              <a:buAutoNum type="arabicPeriod"/>
            </a:pPr>
            <a:r>
              <a:rPr lang="en" sz="1100">
                <a:solidFill>
                  <a:srgbClr val="000000"/>
                </a:solidFill>
                <a:latin typeface="Lora"/>
                <a:ea typeface="Lora"/>
                <a:cs typeface="Lora"/>
                <a:sym typeface="Lora"/>
              </a:rPr>
              <a:t>Feed images into R-Net</a:t>
            </a:r>
            <a:endParaRPr sz="1100">
              <a:solidFill>
                <a:srgbClr val="000000"/>
              </a:solidFill>
              <a:latin typeface="Lora"/>
              <a:ea typeface="Lora"/>
              <a:cs typeface="Lora"/>
              <a:sym typeface="Lora"/>
            </a:endParaRPr>
          </a:p>
          <a:p>
            <a:pPr indent="-298450" lvl="0" marL="457200" rtl="0" algn="l">
              <a:lnSpc>
                <a:spcPct val="100000"/>
              </a:lnSpc>
              <a:spcBef>
                <a:spcPts val="0"/>
              </a:spcBef>
              <a:spcAft>
                <a:spcPts val="0"/>
              </a:spcAft>
              <a:buClr>
                <a:srgbClr val="000000"/>
              </a:buClr>
              <a:buSzPts val="1100"/>
              <a:buFont typeface="Lora"/>
              <a:buAutoNum type="arabicPeriod"/>
            </a:pPr>
            <a:r>
              <a:rPr lang="en" sz="1100">
                <a:solidFill>
                  <a:srgbClr val="000000"/>
                </a:solidFill>
                <a:latin typeface="Lora"/>
                <a:ea typeface="Lora"/>
                <a:cs typeface="Lora"/>
                <a:sym typeface="Lora"/>
              </a:rPr>
              <a:t>Gather R-Net output</a:t>
            </a:r>
            <a:endParaRPr sz="1100">
              <a:solidFill>
                <a:srgbClr val="000000"/>
              </a:solidFill>
              <a:latin typeface="Lora"/>
              <a:ea typeface="Lora"/>
              <a:cs typeface="Lora"/>
              <a:sym typeface="Lora"/>
            </a:endParaRPr>
          </a:p>
          <a:p>
            <a:pPr indent="-298450" lvl="0" marL="457200" rtl="0" algn="l">
              <a:lnSpc>
                <a:spcPct val="100000"/>
              </a:lnSpc>
              <a:spcBef>
                <a:spcPts val="0"/>
              </a:spcBef>
              <a:spcAft>
                <a:spcPts val="0"/>
              </a:spcAft>
              <a:buClr>
                <a:srgbClr val="000000"/>
              </a:buClr>
              <a:buSzPts val="1100"/>
              <a:buFont typeface="Lora"/>
              <a:buAutoNum type="arabicPeriod"/>
            </a:pPr>
            <a:r>
              <a:rPr lang="en" sz="1100">
                <a:solidFill>
                  <a:srgbClr val="000000"/>
                </a:solidFill>
                <a:latin typeface="Lora"/>
                <a:ea typeface="Lora"/>
                <a:cs typeface="Lora"/>
                <a:sym typeface="Lora"/>
              </a:rPr>
              <a:t>Delete bounding boxes with low confidence</a:t>
            </a:r>
            <a:endParaRPr sz="1100">
              <a:solidFill>
                <a:srgbClr val="000000"/>
              </a:solidFill>
              <a:latin typeface="Lora"/>
              <a:ea typeface="Lora"/>
              <a:cs typeface="Lora"/>
              <a:sym typeface="Lora"/>
            </a:endParaRPr>
          </a:p>
          <a:p>
            <a:pPr indent="-298450" lvl="0" marL="457200" rtl="0" algn="l">
              <a:lnSpc>
                <a:spcPct val="100000"/>
              </a:lnSpc>
              <a:spcBef>
                <a:spcPts val="0"/>
              </a:spcBef>
              <a:spcAft>
                <a:spcPts val="0"/>
              </a:spcAft>
              <a:buClr>
                <a:srgbClr val="000000"/>
              </a:buClr>
              <a:buSzPts val="1100"/>
              <a:buFont typeface="Lora"/>
              <a:buAutoNum type="arabicPeriod"/>
            </a:pPr>
            <a:r>
              <a:rPr lang="en" sz="1100">
                <a:solidFill>
                  <a:srgbClr val="000000"/>
                </a:solidFill>
                <a:latin typeface="Lora"/>
                <a:ea typeface="Lora"/>
                <a:cs typeface="Lora"/>
                <a:sym typeface="Lora"/>
              </a:rPr>
              <a:t>Non-Maximum Suppression for all boxes</a:t>
            </a:r>
            <a:endParaRPr sz="1100">
              <a:solidFill>
                <a:srgbClr val="000000"/>
              </a:solidFill>
              <a:latin typeface="Lora"/>
              <a:ea typeface="Lora"/>
              <a:cs typeface="Lora"/>
              <a:sym typeface="Lora"/>
            </a:endParaRPr>
          </a:p>
          <a:p>
            <a:pPr indent="-298450" lvl="0" marL="457200" rtl="0" algn="l">
              <a:lnSpc>
                <a:spcPct val="100000"/>
              </a:lnSpc>
              <a:spcBef>
                <a:spcPts val="0"/>
              </a:spcBef>
              <a:spcAft>
                <a:spcPts val="0"/>
              </a:spcAft>
              <a:buClr>
                <a:srgbClr val="000000"/>
              </a:buClr>
              <a:buSzPts val="1100"/>
              <a:buFont typeface="Lora"/>
              <a:buAutoNum type="arabicPeriod"/>
            </a:pPr>
            <a:r>
              <a:rPr lang="en" sz="1100">
                <a:solidFill>
                  <a:srgbClr val="000000"/>
                </a:solidFill>
                <a:latin typeface="Lora"/>
                <a:ea typeface="Lora"/>
                <a:cs typeface="Lora"/>
                <a:sym typeface="Lora"/>
              </a:rPr>
              <a:t>Reshape bounding boxes to square</a:t>
            </a:r>
            <a:endParaRPr sz="1100">
              <a:solidFill>
                <a:srgbClr val="000000"/>
              </a:solidFill>
              <a:latin typeface="Lora"/>
              <a:ea typeface="Lora"/>
              <a:cs typeface="Lora"/>
              <a:sym typeface="Lora"/>
            </a:endParaRPr>
          </a:p>
          <a:p>
            <a:pPr indent="0" lvl="0" marL="0" rtl="0" algn="l">
              <a:lnSpc>
                <a:spcPct val="100000"/>
              </a:lnSpc>
              <a:spcBef>
                <a:spcPts val="0"/>
              </a:spcBef>
              <a:spcAft>
                <a:spcPts val="0"/>
              </a:spcAft>
              <a:buNone/>
            </a:pPr>
            <a:r>
              <a:rPr b="1" lang="en" sz="1100">
                <a:solidFill>
                  <a:srgbClr val="000000"/>
                </a:solidFill>
                <a:latin typeface="Lora"/>
                <a:ea typeface="Lora"/>
                <a:cs typeface="Lora"/>
                <a:sym typeface="Lora"/>
              </a:rPr>
              <a:t>Stage 3:</a:t>
            </a:r>
            <a:endParaRPr b="1" sz="1100">
              <a:solidFill>
                <a:srgbClr val="000000"/>
              </a:solidFill>
              <a:latin typeface="Lora"/>
              <a:ea typeface="Lora"/>
              <a:cs typeface="Lora"/>
              <a:sym typeface="Lora"/>
            </a:endParaRPr>
          </a:p>
          <a:p>
            <a:pPr indent="-298450" lvl="0" marL="457200" rtl="0" algn="l">
              <a:lnSpc>
                <a:spcPct val="100000"/>
              </a:lnSpc>
              <a:spcBef>
                <a:spcPts val="0"/>
              </a:spcBef>
              <a:spcAft>
                <a:spcPts val="0"/>
              </a:spcAft>
              <a:buClr>
                <a:srgbClr val="000000"/>
              </a:buClr>
              <a:buSzPts val="1100"/>
              <a:buFont typeface="Lora"/>
              <a:buAutoNum type="arabicPeriod"/>
            </a:pPr>
            <a:r>
              <a:rPr lang="en" sz="1100">
                <a:solidFill>
                  <a:srgbClr val="000000"/>
                </a:solidFill>
                <a:latin typeface="Lora"/>
                <a:ea typeface="Lora"/>
                <a:cs typeface="Lora"/>
                <a:sym typeface="Lora"/>
              </a:rPr>
              <a:t>Pad out-of-bound boxes</a:t>
            </a:r>
            <a:endParaRPr sz="1100">
              <a:solidFill>
                <a:srgbClr val="000000"/>
              </a:solidFill>
              <a:latin typeface="Lora"/>
              <a:ea typeface="Lora"/>
              <a:cs typeface="Lora"/>
              <a:sym typeface="Lora"/>
            </a:endParaRPr>
          </a:p>
          <a:p>
            <a:pPr indent="-298450" lvl="0" marL="457200" rtl="0" algn="l">
              <a:lnSpc>
                <a:spcPct val="100000"/>
              </a:lnSpc>
              <a:spcBef>
                <a:spcPts val="0"/>
              </a:spcBef>
              <a:spcAft>
                <a:spcPts val="0"/>
              </a:spcAft>
              <a:buClr>
                <a:srgbClr val="000000"/>
              </a:buClr>
              <a:buSzPts val="1100"/>
              <a:buFont typeface="Lora"/>
              <a:buAutoNum type="arabicPeriod"/>
            </a:pPr>
            <a:r>
              <a:rPr lang="en" sz="1100">
                <a:solidFill>
                  <a:srgbClr val="000000"/>
                </a:solidFill>
                <a:latin typeface="Lora"/>
                <a:ea typeface="Lora"/>
                <a:cs typeface="Lora"/>
                <a:sym typeface="Lora"/>
              </a:rPr>
              <a:t>Feed images into O-Net</a:t>
            </a:r>
            <a:endParaRPr sz="1100">
              <a:solidFill>
                <a:srgbClr val="000000"/>
              </a:solidFill>
              <a:latin typeface="Lora"/>
              <a:ea typeface="Lora"/>
              <a:cs typeface="Lora"/>
              <a:sym typeface="Lora"/>
            </a:endParaRPr>
          </a:p>
          <a:p>
            <a:pPr indent="-298450" lvl="0" marL="457200" rtl="0" algn="l">
              <a:lnSpc>
                <a:spcPct val="100000"/>
              </a:lnSpc>
              <a:spcBef>
                <a:spcPts val="0"/>
              </a:spcBef>
              <a:spcAft>
                <a:spcPts val="0"/>
              </a:spcAft>
              <a:buClr>
                <a:srgbClr val="000000"/>
              </a:buClr>
              <a:buSzPts val="1100"/>
              <a:buFont typeface="Lora"/>
              <a:buAutoNum type="arabicPeriod"/>
            </a:pPr>
            <a:r>
              <a:rPr lang="en" sz="1100">
                <a:solidFill>
                  <a:srgbClr val="000000"/>
                </a:solidFill>
                <a:latin typeface="Lora"/>
                <a:ea typeface="Lora"/>
                <a:cs typeface="Lora"/>
                <a:sym typeface="Lora"/>
              </a:rPr>
              <a:t>Gather O-Net output</a:t>
            </a:r>
            <a:endParaRPr sz="1100">
              <a:solidFill>
                <a:srgbClr val="000000"/>
              </a:solidFill>
              <a:latin typeface="Lora"/>
              <a:ea typeface="Lora"/>
              <a:cs typeface="Lora"/>
              <a:sym typeface="Lora"/>
            </a:endParaRPr>
          </a:p>
          <a:p>
            <a:pPr indent="-298450" lvl="0" marL="457200" rtl="0" algn="l">
              <a:lnSpc>
                <a:spcPct val="100000"/>
              </a:lnSpc>
              <a:spcBef>
                <a:spcPts val="0"/>
              </a:spcBef>
              <a:spcAft>
                <a:spcPts val="0"/>
              </a:spcAft>
              <a:buClr>
                <a:srgbClr val="000000"/>
              </a:buClr>
              <a:buSzPts val="1100"/>
              <a:buFont typeface="Lora"/>
              <a:buAutoNum type="arabicPeriod"/>
            </a:pPr>
            <a:r>
              <a:rPr lang="en" sz="1100">
                <a:solidFill>
                  <a:srgbClr val="000000"/>
                </a:solidFill>
                <a:latin typeface="Lora"/>
                <a:ea typeface="Lora"/>
                <a:cs typeface="Lora"/>
                <a:sym typeface="Lora"/>
              </a:rPr>
              <a:t>Delete bounding boxes with low confidence</a:t>
            </a:r>
            <a:endParaRPr sz="1100">
              <a:solidFill>
                <a:srgbClr val="000000"/>
              </a:solidFill>
              <a:latin typeface="Lora"/>
              <a:ea typeface="Lora"/>
              <a:cs typeface="Lora"/>
              <a:sym typeface="Lora"/>
            </a:endParaRPr>
          </a:p>
          <a:p>
            <a:pPr indent="-298450" lvl="0" marL="457200" rtl="0" algn="l">
              <a:lnSpc>
                <a:spcPct val="100000"/>
              </a:lnSpc>
              <a:spcBef>
                <a:spcPts val="0"/>
              </a:spcBef>
              <a:spcAft>
                <a:spcPts val="0"/>
              </a:spcAft>
              <a:buClr>
                <a:srgbClr val="000000"/>
              </a:buClr>
              <a:buSzPts val="1100"/>
              <a:buFont typeface="Lora"/>
              <a:buAutoNum type="arabicPeriod"/>
            </a:pPr>
            <a:r>
              <a:rPr lang="en" sz="1100">
                <a:solidFill>
                  <a:srgbClr val="000000"/>
                </a:solidFill>
                <a:latin typeface="Lora"/>
                <a:ea typeface="Lora"/>
                <a:cs typeface="Lora"/>
                <a:sym typeface="Lora"/>
              </a:rPr>
              <a:t>Non-Maximum Suppression for all boxes</a:t>
            </a:r>
            <a:endParaRPr sz="1100">
              <a:solidFill>
                <a:srgbClr val="000000"/>
              </a:solidFill>
              <a:latin typeface="Lora"/>
              <a:ea typeface="Lora"/>
              <a:cs typeface="Lora"/>
              <a:sym typeface="Lora"/>
            </a:endParaRPr>
          </a:p>
          <a:p>
            <a:pPr indent="0" lvl="0" marL="0" rtl="0" algn="l">
              <a:lnSpc>
                <a:spcPct val="100000"/>
              </a:lnSpc>
              <a:spcBef>
                <a:spcPts val="0"/>
              </a:spcBef>
              <a:spcAft>
                <a:spcPts val="0"/>
              </a:spcAft>
              <a:buNone/>
            </a:pPr>
            <a:r>
              <a:rPr b="1" lang="en" sz="1100">
                <a:solidFill>
                  <a:srgbClr val="000000"/>
                </a:solidFill>
                <a:latin typeface="Lora"/>
                <a:ea typeface="Lora"/>
                <a:cs typeface="Lora"/>
                <a:sym typeface="Lora"/>
              </a:rPr>
              <a:t>Delivering Results:</a:t>
            </a:r>
            <a:endParaRPr b="1" sz="1100">
              <a:solidFill>
                <a:srgbClr val="000000"/>
              </a:solidFill>
              <a:latin typeface="Lora"/>
              <a:ea typeface="Lora"/>
              <a:cs typeface="Lora"/>
              <a:sym typeface="Lora"/>
            </a:endParaRPr>
          </a:p>
          <a:p>
            <a:pPr indent="-298450" lvl="0" marL="457200" rtl="0" algn="l">
              <a:lnSpc>
                <a:spcPct val="100000"/>
              </a:lnSpc>
              <a:spcBef>
                <a:spcPts val="0"/>
              </a:spcBef>
              <a:spcAft>
                <a:spcPts val="0"/>
              </a:spcAft>
              <a:buClr>
                <a:srgbClr val="000000"/>
              </a:buClr>
              <a:buSzPts val="1100"/>
              <a:buFont typeface="Lora"/>
              <a:buAutoNum type="arabicPeriod"/>
            </a:pPr>
            <a:r>
              <a:rPr lang="en" sz="1100">
                <a:solidFill>
                  <a:srgbClr val="000000"/>
                </a:solidFill>
                <a:latin typeface="Lora"/>
                <a:ea typeface="Lora"/>
                <a:cs typeface="Lora"/>
                <a:sym typeface="Lora"/>
              </a:rPr>
              <a:t>Package all coordinates and confidence levels into a dictionary</a:t>
            </a:r>
            <a:endParaRPr sz="1100">
              <a:solidFill>
                <a:srgbClr val="000000"/>
              </a:solidFill>
              <a:latin typeface="Lora"/>
              <a:ea typeface="Lora"/>
              <a:cs typeface="Lora"/>
              <a:sym typeface="Lora"/>
            </a:endParaRPr>
          </a:p>
          <a:p>
            <a:pPr indent="-298450" lvl="0" marL="457200" rtl="0" algn="l">
              <a:lnSpc>
                <a:spcPct val="100000"/>
              </a:lnSpc>
              <a:spcBef>
                <a:spcPts val="0"/>
              </a:spcBef>
              <a:spcAft>
                <a:spcPts val="0"/>
              </a:spcAft>
              <a:buClr>
                <a:srgbClr val="000000"/>
              </a:buClr>
              <a:buSzPts val="1100"/>
              <a:buFont typeface="Lora"/>
              <a:buAutoNum type="arabicPeriod"/>
            </a:pPr>
            <a:r>
              <a:rPr lang="en" sz="1100">
                <a:solidFill>
                  <a:srgbClr val="000000"/>
                </a:solidFill>
                <a:latin typeface="Lora"/>
                <a:ea typeface="Lora"/>
                <a:cs typeface="Lora"/>
                <a:sym typeface="Lora"/>
              </a:rPr>
              <a:t>Return the dictionary</a:t>
            </a:r>
            <a:endParaRPr sz="1100">
              <a:solidFill>
                <a:srgbClr val="000000"/>
              </a:solidFill>
              <a:latin typeface="Lora"/>
              <a:ea typeface="Lora"/>
              <a:cs typeface="Lora"/>
              <a:sym typeface="Lora"/>
            </a:endParaRPr>
          </a:p>
          <a:p>
            <a:pPr indent="0" lvl="0" marL="0" rtl="0" algn="l">
              <a:lnSpc>
                <a:spcPct val="100000"/>
              </a:lnSpc>
              <a:spcBef>
                <a:spcPts val="0"/>
              </a:spcBef>
              <a:spcAft>
                <a:spcPts val="0"/>
              </a:spcAft>
              <a:buNone/>
            </a:pPr>
            <a:r>
              <a:t/>
            </a:r>
            <a:endParaRPr sz="1100">
              <a:solidFill>
                <a:srgbClr val="000000"/>
              </a:solidFill>
              <a:latin typeface="Lora"/>
              <a:ea typeface="Lora"/>
              <a:cs typeface="Lora"/>
              <a:sym typeface="Lora"/>
            </a:endParaRPr>
          </a:p>
        </p:txBody>
      </p:sp>
      <p:pic>
        <p:nvPicPr>
          <p:cNvPr id="181" name="Google Shape;181;p26"/>
          <p:cNvPicPr preferRelativeResize="0"/>
          <p:nvPr/>
        </p:nvPicPr>
        <p:blipFill>
          <a:blip r:embed="rId3">
            <a:alphaModFix/>
          </a:blip>
          <a:stretch>
            <a:fillRect/>
          </a:stretch>
        </p:blipFill>
        <p:spPr>
          <a:xfrm>
            <a:off x="397475" y="2028805"/>
            <a:ext cx="2351400" cy="1557355"/>
          </a:xfrm>
          <a:prstGeom prst="rect">
            <a:avLst/>
          </a:prstGeom>
          <a:noFill/>
          <a:ln>
            <a:noFill/>
          </a:ln>
        </p:spPr>
      </p:pic>
      <p:pic>
        <p:nvPicPr>
          <p:cNvPr id="182" name="Google Shape;182;p26"/>
          <p:cNvPicPr preferRelativeResize="0"/>
          <p:nvPr/>
        </p:nvPicPr>
        <p:blipFill>
          <a:blip r:embed="rId4">
            <a:alphaModFix/>
          </a:blip>
          <a:stretch>
            <a:fillRect/>
          </a:stretch>
        </p:blipFill>
        <p:spPr>
          <a:xfrm>
            <a:off x="397475" y="471450"/>
            <a:ext cx="2351400" cy="1557355"/>
          </a:xfrm>
          <a:prstGeom prst="rect">
            <a:avLst/>
          </a:prstGeom>
          <a:noFill/>
          <a:ln>
            <a:noFill/>
          </a:ln>
        </p:spPr>
      </p:pic>
      <p:pic>
        <p:nvPicPr>
          <p:cNvPr id="183" name="Google Shape;183;p26"/>
          <p:cNvPicPr preferRelativeResize="0"/>
          <p:nvPr/>
        </p:nvPicPr>
        <p:blipFill>
          <a:blip r:embed="rId5">
            <a:alphaModFix/>
          </a:blip>
          <a:stretch>
            <a:fillRect/>
          </a:stretch>
        </p:blipFill>
        <p:spPr>
          <a:xfrm>
            <a:off x="397475" y="3586170"/>
            <a:ext cx="2351400" cy="155735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